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7" r:id="rId2"/>
    <p:sldId id="275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5D727-5F56-4A1A-A9BF-63F9A802C92B}" v="12" dt="2021-08-30T18:20:51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Kennedy" userId="dae94695-c9d9-42c2-b57e-b07194adab40" providerId="ADAL" clId="{EA75D727-5F56-4A1A-A9BF-63F9A802C92B}"/>
    <pc:docChg chg="undo redo custSel addSld delSld modSld sldOrd">
      <pc:chgData name="Carolyn Kennedy" userId="dae94695-c9d9-42c2-b57e-b07194adab40" providerId="ADAL" clId="{EA75D727-5F56-4A1A-A9BF-63F9A802C92B}" dt="2021-09-03T20:22:07.865" v="1273" actId="14100"/>
      <pc:docMkLst>
        <pc:docMk/>
      </pc:docMkLst>
      <pc:sldChg chg="addSp delSp modSp mod setBg modClrScheme setClrOvrMap chgLayout">
        <pc:chgData name="Carolyn Kennedy" userId="dae94695-c9d9-42c2-b57e-b07194adab40" providerId="ADAL" clId="{EA75D727-5F56-4A1A-A9BF-63F9A802C92B}" dt="2021-09-03T20:22:07.865" v="1273" actId="14100"/>
        <pc:sldMkLst>
          <pc:docMk/>
          <pc:sldMk cId="3768606288" sldId="257"/>
        </pc:sldMkLst>
        <pc:spChg chg="add del mod">
          <ac:chgData name="Carolyn Kennedy" userId="dae94695-c9d9-42c2-b57e-b07194adab40" providerId="ADAL" clId="{EA75D727-5F56-4A1A-A9BF-63F9A802C92B}" dt="2021-08-30T16:52:51.593" v="750" actId="700"/>
          <ac:spMkLst>
            <pc:docMk/>
            <pc:sldMk cId="3768606288" sldId="257"/>
            <ac:spMk id="2" creationId="{00000000-0000-0000-0000-000000000000}"/>
          </ac:spMkLst>
        </pc:spChg>
        <pc:spChg chg="mod ord">
          <ac:chgData name="Carolyn Kennedy" userId="dae94695-c9d9-42c2-b57e-b07194adab40" providerId="ADAL" clId="{EA75D727-5F56-4A1A-A9BF-63F9A802C92B}" dt="2021-08-30T18:19:49.332" v="1175" actId="1076"/>
          <ac:spMkLst>
            <pc:docMk/>
            <pc:sldMk cId="3768606288" sldId="257"/>
            <ac:spMk id="5" creationId="{00000000-0000-0000-0000-000000000000}"/>
          </ac:spMkLst>
        </pc:spChg>
        <pc:spChg chg="add mod">
          <ac:chgData name="Carolyn Kennedy" userId="dae94695-c9d9-42c2-b57e-b07194adab40" providerId="ADAL" clId="{EA75D727-5F56-4A1A-A9BF-63F9A802C92B}" dt="2021-08-30T17:10:33.705" v="876" actId="1076"/>
          <ac:spMkLst>
            <pc:docMk/>
            <pc:sldMk cId="3768606288" sldId="257"/>
            <ac:spMk id="7" creationId="{07395058-BA7F-4C96-8E06-5D39B6582CD1}"/>
          </ac:spMkLst>
        </pc:spChg>
        <pc:spChg chg="add del mod ord">
          <ac:chgData name="Carolyn Kennedy" userId="dae94695-c9d9-42c2-b57e-b07194adab40" providerId="ADAL" clId="{EA75D727-5F56-4A1A-A9BF-63F9A802C92B}" dt="2021-08-30T16:52:37.018" v="748" actId="700"/>
          <ac:spMkLst>
            <pc:docMk/>
            <pc:sldMk cId="3768606288" sldId="257"/>
            <ac:spMk id="8" creationId="{2EDBF48C-9387-4EB8-B3B0-E35525129B6B}"/>
          </ac:spMkLst>
        </pc:spChg>
        <pc:spChg chg="add del">
          <ac:chgData name="Carolyn Kennedy" userId="dae94695-c9d9-42c2-b57e-b07194adab40" providerId="ADAL" clId="{EA75D727-5F56-4A1A-A9BF-63F9A802C92B}" dt="2021-08-30T17:06:45.645" v="830" actId="26606"/>
          <ac:spMkLst>
            <pc:docMk/>
            <pc:sldMk cId="3768606288" sldId="257"/>
            <ac:spMk id="23" creationId="{045F7103-2096-4C79-B5F5-FFAEAD74ED40}"/>
          </ac:spMkLst>
        </pc:spChg>
        <pc:spChg chg="add del">
          <ac:chgData name="Carolyn Kennedy" userId="dae94695-c9d9-42c2-b57e-b07194adab40" providerId="ADAL" clId="{EA75D727-5F56-4A1A-A9BF-63F9A802C92B}" dt="2021-08-30T17:06:45.645" v="830" actId="26606"/>
          <ac:spMkLst>
            <pc:docMk/>
            <pc:sldMk cId="3768606288" sldId="257"/>
            <ac:spMk id="25" creationId="{433DBD02-751C-4BE5-8089-EFE59A776843}"/>
          </ac:spMkLst>
        </pc:spChg>
        <pc:spChg chg="add del">
          <ac:chgData name="Carolyn Kennedy" userId="dae94695-c9d9-42c2-b57e-b07194adab40" providerId="ADAL" clId="{EA75D727-5F56-4A1A-A9BF-63F9A802C92B}" dt="2021-08-30T17:06:45.645" v="830" actId="26606"/>
          <ac:spMkLst>
            <pc:docMk/>
            <pc:sldMk cId="3768606288" sldId="257"/>
            <ac:spMk id="29" creationId="{ADD3A4EC-89B1-4EBD-B323-EB5B4A5F057F}"/>
          </ac:spMkLst>
        </pc:spChg>
        <pc:spChg chg="add del">
          <ac:chgData name="Carolyn Kennedy" userId="dae94695-c9d9-42c2-b57e-b07194adab40" providerId="ADAL" clId="{EA75D727-5F56-4A1A-A9BF-63F9A802C92B}" dt="2021-08-30T17:06:45.645" v="830" actId="26606"/>
          <ac:spMkLst>
            <pc:docMk/>
            <pc:sldMk cId="3768606288" sldId="257"/>
            <ac:spMk id="31" creationId="{0E24F158-9D90-4A1D-B038-42FBA2AE0C56}"/>
          </ac:spMkLst>
        </pc:spChg>
        <pc:spChg chg="add del">
          <ac:chgData name="Carolyn Kennedy" userId="dae94695-c9d9-42c2-b57e-b07194adab40" providerId="ADAL" clId="{EA75D727-5F56-4A1A-A9BF-63F9A802C92B}" dt="2021-08-30T17:06:45.645" v="830" actId="26606"/>
          <ac:spMkLst>
            <pc:docMk/>
            <pc:sldMk cId="3768606288" sldId="257"/>
            <ac:spMk id="33" creationId="{7976F4C3-7059-4022-86C6-DC8C31EC43BB}"/>
          </ac:spMkLst>
        </pc:spChg>
        <pc:spChg chg="add del">
          <ac:chgData name="Carolyn Kennedy" userId="dae94695-c9d9-42c2-b57e-b07194adab40" providerId="ADAL" clId="{EA75D727-5F56-4A1A-A9BF-63F9A802C92B}" dt="2021-08-30T17:06:38.847" v="827" actId="26606"/>
          <ac:spMkLst>
            <pc:docMk/>
            <pc:sldMk cId="3768606288" sldId="257"/>
            <ac:spMk id="38" creationId="{2DF7C36B-2A95-4DB1-A402-5367DFD51180}"/>
          </ac:spMkLst>
        </pc:spChg>
        <pc:spChg chg="add del">
          <ac:chgData name="Carolyn Kennedy" userId="dae94695-c9d9-42c2-b57e-b07194adab40" providerId="ADAL" clId="{EA75D727-5F56-4A1A-A9BF-63F9A802C92B}" dt="2021-08-30T17:06:38.847" v="827" actId="26606"/>
          <ac:spMkLst>
            <pc:docMk/>
            <pc:sldMk cId="3768606288" sldId="257"/>
            <ac:spMk id="40" creationId="{9FCA75FA-F681-4B5D-93C7-49F3DDA1D8E1}"/>
          </ac:spMkLst>
        </pc:spChg>
        <pc:spChg chg="add del">
          <ac:chgData name="Carolyn Kennedy" userId="dae94695-c9d9-42c2-b57e-b07194adab40" providerId="ADAL" clId="{EA75D727-5F56-4A1A-A9BF-63F9A802C92B}" dt="2021-08-30T17:06:38.847" v="827" actId="26606"/>
          <ac:spMkLst>
            <pc:docMk/>
            <pc:sldMk cId="3768606288" sldId="257"/>
            <ac:spMk id="44" creationId="{06FBB15C-8B07-4AE9-BACF-E3D80B5DF83E}"/>
          </ac:spMkLst>
        </pc:spChg>
        <pc:spChg chg="add del">
          <ac:chgData name="Carolyn Kennedy" userId="dae94695-c9d9-42c2-b57e-b07194adab40" providerId="ADAL" clId="{EA75D727-5F56-4A1A-A9BF-63F9A802C92B}" dt="2021-08-30T17:06:38.847" v="827" actId="26606"/>
          <ac:spMkLst>
            <pc:docMk/>
            <pc:sldMk cId="3768606288" sldId="257"/>
            <ac:spMk id="46" creationId="{49CA1D86-D2D2-4E1C-A9C9-7F4335038A61}"/>
          </ac:spMkLst>
        </pc:spChg>
        <pc:spChg chg="add del">
          <ac:chgData name="Carolyn Kennedy" userId="dae94695-c9d9-42c2-b57e-b07194adab40" providerId="ADAL" clId="{EA75D727-5F56-4A1A-A9BF-63F9A802C92B}" dt="2021-08-30T17:06:38.847" v="827" actId="26606"/>
          <ac:spMkLst>
            <pc:docMk/>
            <pc:sldMk cId="3768606288" sldId="257"/>
            <ac:spMk id="48" creationId="{157817B6-7967-4218-AAC1-8373C4678490}"/>
          </ac:spMkLst>
        </pc:spChg>
        <pc:spChg chg="add del">
          <ac:chgData name="Carolyn Kennedy" userId="dae94695-c9d9-42c2-b57e-b07194adab40" providerId="ADAL" clId="{EA75D727-5F56-4A1A-A9BF-63F9A802C92B}" dt="2021-08-30T17:06:45.635" v="829" actId="26606"/>
          <ac:spMkLst>
            <pc:docMk/>
            <pc:sldMk cId="3768606288" sldId="257"/>
            <ac:spMk id="50" creationId="{2DF7C36B-2A95-4DB1-A402-5367DFD51180}"/>
          </ac:spMkLst>
        </pc:spChg>
        <pc:spChg chg="add del">
          <ac:chgData name="Carolyn Kennedy" userId="dae94695-c9d9-42c2-b57e-b07194adab40" providerId="ADAL" clId="{EA75D727-5F56-4A1A-A9BF-63F9A802C92B}" dt="2021-08-30T17:06:45.635" v="829" actId="26606"/>
          <ac:spMkLst>
            <pc:docMk/>
            <pc:sldMk cId="3768606288" sldId="257"/>
            <ac:spMk id="51" creationId="{9FCA75FA-F681-4B5D-93C7-49F3DDA1D8E1}"/>
          </ac:spMkLst>
        </pc:spChg>
        <pc:spChg chg="add del">
          <ac:chgData name="Carolyn Kennedy" userId="dae94695-c9d9-42c2-b57e-b07194adab40" providerId="ADAL" clId="{EA75D727-5F56-4A1A-A9BF-63F9A802C92B}" dt="2021-08-30T17:06:45.635" v="829" actId="26606"/>
          <ac:spMkLst>
            <pc:docMk/>
            <pc:sldMk cId="3768606288" sldId="257"/>
            <ac:spMk id="53" creationId="{C9A38F1B-CDC5-446F-958D-6F4F65C66900}"/>
          </ac:spMkLst>
        </pc:spChg>
        <pc:spChg chg="add del">
          <ac:chgData name="Carolyn Kennedy" userId="dae94695-c9d9-42c2-b57e-b07194adab40" providerId="ADAL" clId="{EA75D727-5F56-4A1A-A9BF-63F9A802C92B}" dt="2021-08-30T17:06:45.635" v="829" actId="26606"/>
          <ac:spMkLst>
            <pc:docMk/>
            <pc:sldMk cId="3768606288" sldId="257"/>
            <ac:spMk id="54" creationId="{D73AA170-54FE-45E4-BE8F-E242A9C66EA8}"/>
          </ac:spMkLst>
        </pc:spChg>
        <pc:spChg chg="add del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56" creationId="{2DF7C36B-2A95-4DB1-A402-5367DFD51180}"/>
          </ac:spMkLst>
        </pc:spChg>
        <pc:spChg chg="add del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57" creationId="{9FCA75FA-F681-4B5D-93C7-49F3DDA1D8E1}"/>
          </ac:spMkLst>
        </pc:spChg>
        <pc:spChg chg="add del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59" creationId="{63BC5694-FA8F-4615-B9D4-CD42C4EB7709}"/>
          </ac:spMkLst>
        </pc:spChg>
        <pc:spChg chg="add del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60" creationId="{FF745DCA-39A3-4B2F-8A59-D6A9B6E04E69}"/>
          </ac:spMkLst>
        </pc:spChg>
        <pc:spChg chg="add del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61" creationId="{4ED0B70E-523D-4FB1-8D0A-933A55936727}"/>
          </ac:spMkLst>
        </pc:spChg>
        <pc:spChg chg="add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66" creationId="{91CF6CE0-DFE0-40FF-A8F5-BCB9FE94FA4A}"/>
          </ac:spMkLst>
        </pc:spChg>
        <pc:spChg chg="add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68" creationId="{F1AD8E74-217D-466F-A776-590BC609E68D}"/>
          </ac:spMkLst>
        </pc:spChg>
        <pc:spChg chg="add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72" creationId="{CECF0FC6-D57B-48B6-9036-F4FFD91A4B34}"/>
          </ac:spMkLst>
        </pc:spChg>
        <pc:spChg chg="add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74" creationId="{717A211C-5863-4303-AC3D-AEBFDF6D6A4C}"/>
          </ac:spMkLst>
        </pc:spChg>
        <pc:spChg chg="add">
          <ac:chgData name="Carolyn Kennedy" userId="dae94695-c9d9-42c2-b57e-b07194adab40" providerId="ADAL" clId="{EA75D727-5F56-4A1A-A9BF-63F9A802C92B}" dt="2021-08-30T17:07:16.139" v="835" actId="26606"/>
          <ac:spMkLst>
            <pc:docMk/>
            <pc:sldMk cId="3768606288" sldId="257"/>
            <ac:spMk id="76" creationId="{087519CD-2FFF-42E3-BB0C-FEAA828BA5DB}"/>
          </ac:spMkLst>
        </pc:spChg>
        <pc:picChg chg="del">
          <ac:chgData name="Carolyn Kennedy" userId="dae94695-c9d9-42c2-b57e-b07194adab40" providerId="ADAL" clId="{EA75D727-5F56-4A1A-A9BF-63F9A802C92B}" dt="2021-08-30T16:22:38.721" v="0" actId="478"/>
          <ac:picMkLst>
            <pc:docMk/>
            <pc:sldMk cId="3768606288" sldId="257"/>
            <ac:picMk id="3" creationId="{5AB4A535-9045-4663-84C0-EC0761D0D3EF}"/>
          </ac:picMkLst>
        </pc:picChg>
        <pc:picChg chg="add del mod">
          <ac:chgData name="Carolyn Kennedy" userId="dae94695-c9d9-42c2-b57e-b07194adab40" providerId="ADAL" clId="{EA75D727-5F56-4A1A-A9BF-63F9A802C92B}" dt="2021-08-30T17:07:13.469" v="834" actId="478"/>
          <ac:picMkLst>
            <pc:docMk/>
            <pc:sldMk cId="3768606288" sldId="257"/>
            <ac:picMk id="6" creationId="{A7C8B59D-5612-40A2-97F9-DB4E7493E484}"/>
          </ac:picMkLst>
        </pc:picChg>
        <pc:picChg chg="add del mod">
          <ac:chgData name="Carolyn Kennedy" userId="dae94695-c9d9-42c2-b57e-b07194adab40" providerId="ADAL" clId="{EA75D727-5F56-4A1A-A9BF-63F9A802C92B}" dt="2021-08-30T16:54:56.484" v="760" actId="478"/>
          <ac:picMkLst>
            <pc:docMk/>
            <pc:sldMk cId="3768606288" sldId="257"/>
            <ac:picMk id="10" creationId="{64F5720F-A3C3-4F1B-8F11-706E67F54518}"/>
          </ac:picMkLst>
        </pc:picChg>
        <pc:picChg chg="add del mod">
          <ac:chgData name="Carolyn Kennedy" userId="dae94695-c9d9-42c2-b57e-b07194adab40" providerId="ADAL" clId="{EA75D727-5F56-4A1A-A9BF-63F9A802C92B}" dt="2021-08-30T16:58:44.703" v="777" actId="21"/>
          <ac:picMkLst>
            <pc:docMk/>
            <pc:sldMk cId="3768606288" sldId="257"/>
            <ac:picMk id="12" creationId="{0E643A8A-A295-49A9-8385-0857BAA7243A}"/>
          </ac:picMkLst>
        </pc:picChg>
        <pc:picChg chg="add del mod">
          <ac:chgData name="Carolyn Kennedy" userId="dae94695-c9d9-42c2-b57e-b07194adab40" providerId="ADAL" clId="{EA75D727-5F56-4A1A-A9BF-63F9A802C92B}" dt="2021-08-30T17:01:08.495" v="791" actId="478"/>
          <ac:picMkLst>
            <pc:docMk/>
            <pc:sldMk cId="3768606288" sldId="257"/>
            <ac:picMk id="14" creationId="{FD484D8C-19C6-40DE-B021-87E801EA7F4F}"/>
          </ac:picMkLst>
        </pc:picChg>
        <pc:picChg chg="add del mod">
          <ac:chgData name="Carolyn Kennedy" userId="dae94695-c9d9-42c2-b57e-b07194adab40" providerId="ADAL" clId="{EA75D727-5F56-4A1A-A9BF-63F9A802C92B}" dt="2021-08-30T17:01:25.395" v="796" actId="478"/>
          <ac:picMkLst>
            <pc:docMk/>
            <pc:sldMk cId="3768606288" sldId="257"/>
            <ac:picMk id="16" creationId="{F37E9D1D-DA11-4EF4-BC79-2715F4DD55D5}"/>
          </ac:picMkLst>
        </pc:picChg>
        <pc:picChg chg="add del mod ord">
          <ac:chgData name="Carolyn Kennedy" userId="dae94695-c9d9-42c2-b57e-b07194adab40" providerId="ADAL" clId="{EA75D727-5F56-4A1A-A9BF-63F9A802C92B}" dt="2021-08-30T17:05:04.655" v="822" actId="478"/>
          <ac:picMkLst>
            <pc:docMk/>
            <pc:sldMk cId="3768606288" sldId="257"/>
            <ac:picMk id="18" creationId="{4C6D0EA6-1E1F-40E9-9192-D55E9848BCA6}"/>
          </ac:picMkLst>
        </pc:picChg>
        <pc:picChg chg="add mod">
          <ac:chgData name="Carolyn Kennedy" userId="dae94695-c9d9-42c2-b57e-b07194adab40" providerId="ADAL" clId="{EA75D727-5F56-4A1A-A9BF-63F9A802C92B}" dt="2021-09-03T20:22:07.865" v="1273" actId="14100"/>
          <ac:picMkLst>
            <pc:docMk/>
            <pc:sldMk cId="3768606288" sldId="257"/>
            <ac:picMk id="20" creationId="{E148D4C7-B0E1-4BE7-A4CA-47A8A7CD7976}"/>
          </ac:picMkLst>
        </pc:picChg>
        <pc:cxnChg chg="add del">
          <ac:chgData name="Carolyn Kennedy" userId="dae94695-c9d9-42c2-b57e-b07194adab40" providerId="ADAL" clId="{EA75D727-5F56-4A1A-A9BF-63F9A802C92B}" dt="2021-08-30T17:06:45.645" v="830" actId="26606"/>
          <ac:cxnSpMkLst>
            <pc:docMk/>
            <pc:sldMk cId="3768606288" sldId="257"/>
            <ac:cxnSpMk id="27" creationId="{0FEFE02D-992F-46FA-ACFD-29EAF13D83E6}"/>
          </ac:cxnSpMkLst>
        </pc:cxnChg>
        <pc:cxnChg chg="add del">
          <ac:chgData name="Carolyn Kennedy" userId="dae94695-c9d9-42c2-b57e-b07194adab40" providerId="ADAL" clId="{EA75D727-5F56-4A1A-A9BF-63F9A802C92B}" dt="2021-08-30T17:06:38.847" v="827" actId="26606"/>
          <ac:cxnSpMkLst>
            <pc:docMk/>
            <pc:sldMk cId="3768606288" sldId="257"/>
            <ac:cxnSpMk id="42" creationId="{834E074C-27C4-4E38-B099-012123B754E5}"/>
          </ac:cxnSpMkLst>
        </pc:cxnChg>
        <pc:cxnChg chg="add del">
          <ac:chgData name="Carolyn Kennedy" userId="dae94695-c9d9-42c2-b57e-b07194adab40" providerId="ADAL" clId="{EA75D727-5F56-4A1A-A9BF-63F9A802C92B}" dt="2021-08-30T17:06:45.635" v="829" actId="26606"/>
          <ac:cxnSpMkLst>
            <pc:docMk/>
            <pc:sldMk cId="3768606288" sldId="257"/>
            <ac:cxnSpMk id="52" creationId="{834E074C-27C4-4E38-B099-012123B754E5}"/>
          </ac:cxnSpMkLst>
        </pc:cxnChg>
        <pc:cxnChg chg="add del">
          <ac:chgData name="Carolyn Kennedy" userId="dae94695-c9d9-42c2-b57e-b07194adab40" providerId="ADAL" clId="{EA75D727-5F56-4A1A-A9BF-63F9A802C92B}" dt="2021-08-30T17:07:16.139" v="835" actId="26606"/>
          <ac:cxnSpMkLst>
            <pc:docMk/>
            <pc:sldMk cId="3768606288" sldId="257"/>
            <ac:cxnSpMk id="58" creationId="{834E074C-27C4-4E38-B099-012123B754E5}"/>
          </ac:cxnSpMkLst>
        </pc:cxnChg>
        <pc:cxnChg chg="add">
          <ac:chgData name="Carolyn Kennedy" userId="dae94695-c9d9-42c2-b57e-b07194adab40" providerId="ADAL" clId="{EA75D727-5F56-4A1A-A9BF-63F9A802C92B}" dt="2021-08-30T17:07:16.139" v="835" actId="26606"/>
          <ac:cxnSpMkLst>
            <pc:docMk/>
            <pc:sldMk cId="3768606288" sldId="257"/>
            <ac:cxnSpMk id="70" creationId="{2C984A69-A9E4-485D-BE1E-21A590126AE2}"/>
          </ac:cxnSpMkLst>
        </pc:cxnChg>
      </pc:sldChg>
      <pc:sldChg chg="del">
        <pc:chgData name="Carolyn Kennedy" userId="dae94695-c9d9-42c2-b57e-b07194adab40" providerId="ADAL" clId="{EA75D727-5F56-4A1A-A9BF-63F9A802C92B}" dt="2021-08-30T17:10:45.591" v="877" actId="2696"/>
        <pc:sldMkLst>
          <pc:docMk/>
          <pc:sldMk cId="1158435727" sldId="258"/>
        </pc:sldMkLst>
      </pc:sldChg>
      <pc:sldChg chg="addSp delSp modSp mod ord">
        <pc:chgData name="Carolyn Kennedy" userId="dae94695-c9d9-42c2-b57e-b07194adab40" providerId="ADAL" clId="{EA75D727-5F56-4A1A-A9BF-63F9A802C92B}" dt="2021-08-30T18:23:11.445" v="1267" actId="20577"/>
        <pc:sldMkLst>
          <pc:docMk/>
          <pc:sldMk cId="3947003349" sldId="259"/>
        </pc:sldMkLst>
        <pc:spChg chg="mod">
          <ac:chgData name="Carolyn Kennedy" userId="dae94695-c9d9-42c2-b57e-b07194adab40" providerId="ADAL" clId="{EA75D727-5F56-4A1A-A9BF-63F9A802C92B}" dt="2021-08-30T18:12:59.103" v="1105" actId="26606"/>
          <ac:spMkLst>
            <pc:docMk/>
            <pc:sldMk cId="3947003349" sldId="259"/>
            <ac:spMk id="2" creationId="{00000000-0000-0000-0000-000000000000}"/>
          </ac:spMkLst>
        </pc:spChg>
        <pc:spChg chg="mod">
          <ac:chgData name="Carolyn Kennedy" userId="dae94695-c9d9-42c2-b57e-b07194adab40" providerId="ADAL" clId="{EA75D727-5F56-4A1A-A9BF-63F9A802C92B}" dt="2021-08-30T18:23:11.445" v="1267" actId="20577"/>
          <ac:spMkLst>
            <pc:docMk/>
            <pc:sldMk cId="3947003349" sldId="259"/>
            <ac:spMk id="3" creationId="{00000000-0000-0000-0000-000000000000}"/>
          </ac:spMkLst>
        </pc:spChg>
        <pc:spChg chg="add del">
          <ac:chgData name="Carolyn Kennedy" userId="dae94695-c9d9-42c2-b57e-b07194adab40" providerId="ADAL" clId="{EA75D727-5F56-4A1A-A9BF-63F9A802C92B}" dt="2021-08-30T18:12:59.103" v="1105" actId="26606"/>
          <ac:spMkLst>
            <pc:docMk/>
            <pc:sldMk cId="3947003349" sldId="259"/>
            <ac:spMk id="10" creationId="{C9A38F1B-CDC5-446F-958D-6F4F65C66900}"/>
          </ac:spMkLst>
        </pc:spChg>
        <pc:spChg chg="add del">
          <ac:chgData name="Carolyn Kennedy" userId="dae94695-c9d9-42c2-b57e-b07194adab40" providerId="ADAL" clId="{EA75D727-5F56-4A1A-A9BF-63F9A802C92B}" dt="2021-08-30T18:12:59.103" v="1105" actId="26606"/>
          <ac:spMkLst>
            <pc:docMk/>
            <pc:sldMk cId="3947003349" sldId="259"/>
            <ac:spMk id="12" creationId="{D73AA170-54FE-45E4-BE8F-E242A9C66EA8}"/>
          </ac:spMkLst>
        </pc:spChg>
        <pc:spChg chg="add del">
          <ac:chgData name="Carolyn Kennedy" userId="dae94695-c9d9-42c2-b57e-b07194adab40" providerId="ADAL" clId="{EA75D727-5F56-4A1A-A9BF-63F9A802C92B}" dt="2021-08-30T18:12:59.103" v="1105" actId="26606"/>
          <ac:spMkLst>
            <pc:docMk/>
            <pc:sldMk cId="3947003349" sldId="259"/>
            <ac:spMk id="14" creationId="{311973C2-EB8B-452A-A698-4A252FD3AE28}"/>
          </ac:spMkLst>
        </pc:spChg>
        <pc:spChg chg="add del">
          <ac:chgData name="Carolyn Kennedy" userId="dae94695-c9d9-42c2-b57e-b07194adab40" providerId="ADAL" clId="{EA75D727-5F56-4A1A-A9BF-63F9A802C92B}" dt="2021-08-30T18:12:59.103" v="1105" actId="26606"/>
          <ac:spMkLst>
            <pc:docMk/>
            <pc:sldMk cId="3947003349" sldId="259"/>
            <ac:spMk id="15" creationId="{10162E77-11AD-44A7-84EC-40C59EEFBD2E}"/>
          </ac:spMkLst>
        </pc:spChg>
        <pc:spChg chg="add del">
          <ac:chgData name="Carolyn Kennedy" userId="dae94695-c9d9-42c2-b57e-b07194adab40" providerId="ADAL" clId="{EA75D727-5F56-4A1A-A9BF-63F9A802C92B}" dt="2021-08-30T17:16:54.788" v="961" actId="26606"/>
          <ac:spMkLst>
            <pc:docMk/>
            <pc:sldMk cId="3947003349" sldId="259"/>
            <ac:spMk id="17" creationId="{E1F60A3A-08DA-445D-B74A-BEE07358998A}"/>
          </ac:spMkLst>
        </pc:spChg>
        <pc:spChg chg="add del">
          <ac:chgData name="Carolyn Kennedy" userId="dae94695-c9d9-42c2-b57e-b07194adab40" providerId="ADAL" clId="{EA75D727-5F56-4A1A-A9BF-63F9A802C92B}" dt="2021-08-30T17:16:54.788" v="961" actId="26606"/>
          <ac:spMkLst>
            <pc:docMk/>
            <pc:sldMk cId="3947003349" sldId="259"/>
            <ac:spMk id="21" creationId="{62BA066C-D259-4F6D-9F83-124F73636C30}"/>
          </ac:spMkLst>
        </pc:spChg>
        <pc:spChg chg="add del">
          <ac:chgData name="Carolyn Kennedy" userId="dae94695-c9d9-42c2-b57e-b07194adab40" providerId="ADAL" clId="{EA75D727-5F56-4A1A-A9BF-63F9A802C92B}" dt="2021-08-30T17:16:54.788" v="961" actId="26606"/>
          <ac:spMkLst>
            <pc:docMk/>
            <pc:sldMk cId="3947003349" sldId="259"/>
            <ac:spMk id="23" creationId="{39179F48-E825-4803-806A-7029F8537F54}"/>
          </ac:spMkLst>
        </pc:spChg>
        <pc:picChg chg="mod ord">
          <ac:chgData name="Carolyn Kennedy" userId="dae94695-c9d9-42c2-b57e-b07194adab40" providerId="ADAL" clId="{EA75D727-5F56-4A1A-A9BF-63F9A802C92B}" dt="2021-08-30T18:12:59.103" v="1105" actId="26606"/>
          <ac:picMkLst>
            <pc:docMk/>
            <pc:sldMk cId="3947003349" sldId="259"/>
            <ac:picMk id="5" creationId="{6E0DC782-F0BD-4FA1-A212-90A7D929B571}"/>
          </ac:picMkLst>
        </pc:picChg>
        <pc:cxnChg chg="add del">
          <ac:chgData name="Carolyn Kennedy" userId="dae94695-c9d9-42c2-b57e-b07194adab40" providerId="ADAL" clId="{EA75D727-5F56-4A1A-A9BF-63F9A802C92B}" dt="2021-08-30T18:12:59.103" v="1105" actId="26606"/>
          <ac:cxnSpMkLst>
            <pc:docMk/>
            <pc:sldMk cId="3947003349" sldId="259"/>
            <ac:cxnSpMk id="16" creationId="{5AB158E9-1B40-4CD6-95F0-95CA11DF7B7A}"/>
          </ac:cxnSpMkLst>
        </pc:cxnChg>
        <pc:cxnChg chg="add del">
          <ac:chgData name="Carolyn Kennedy" userId="dae94695-c9d9-42c2-b57e-b07194adab40" providerId="ADAL" clId="{EA75D727-5F56-4A1A-A9BF-63F9A802C92B}" dt="2021-08-30T17:16:54.788" v="961" actId="26606"/>
          <ac:cxnSpMkLst>
            <pc:docMk/>
            <pc:sldMk cId="3947003349" sldId="259"/>
            <ac:cxnSpMk id="19" creationId="{296E6EFB-D2CB-44B2-BE0D-9C6DCCCED2E9}"/>
          </ac:cxnSpMkLst>
        </pc:cxnChg>
      </pc:sldChg>
      <pc:sldChg chg="addSp delSp modSp mod">
        <pc:chgData name="Carolyn Kennedy" userId="dae94695-c9d9-42c2-b57e-b07194adab40" providerId="ADAL" clId="{EA75D727-5F56-4A1A-A9BF-63F9A802C92B}" dt="2021-08-30T18:13:02.705" v="1107" actId="14100"/>
        <pc:sldMkLst>
          <pc:docMk/>
          <pc:sldMk cId="1487657508" sldId="260"/>
        </pc:sldMkLst>
        <pc:spChg chg="mod">
          <ac:chgData name="Carolyn Kennedy" userId="dae94695-c9d9-42c2-b57e-b07194adab40" providerId="ADAL" clId="{EA75D727-5F56-4A1A-A9BF-63F9A802C92B}" dt="2021-08-30T18:05:02.824" v="985" actId="14100"/>
          <ac:spMkLst>
            <pc:docMk/>
            <pc:sldMk cId="1487657508" sldId="260"/>
            <ac:spMk id="2" creationId="{00000000-0000-0000-0000-000000000000}"/>
          </ac:spMkLst>
        </pc:spChg>
        <pc:spChg chg="mod ord">
          <ac:chgData name="Carolyn Kennedy" userId="dae94695-c9d9-42c2-b57e-b07194adab40" providerId="ADAL" clId="{EA75D727-5F56-4A1A-A9BF-63F9A802C92B}" dt="2021-08-30T18:04:56.327" v="984" actId="255"/>
          <ac:spMkLst>
            <pc:docMk/>
            <pc:sldMk cId="1487657508" sldId="260"/>
            <ac:spMk id="3" creationId="{5D328A0D-1EFE-4FAC-9FB5-086A05F1323F}"/>
          </ac:spMkLst>
        </pc:spChg>
        <pc:spChg chg="del">
          <ac:chgData name="Carolyn Kennedy" userId="dae94695-c9d9-42c2-b57e-b07194adab40" providerId="ADAL" clId="{EA75D727-5F56-4A1A-A9BF-63F9A802C92B}" dt="2021-08-30T18:03:08.537" v="962" actId="26606"/>
          <ac:spMkLst>
            <pc:docMk/>
            <pc:sldMk cId="1487657508" sldId="260"/>
            <ac:spMk id="31" creationId="{31E65F1F-1668-4282-87DA-8FD59F4E72E2}"/>
          </ac:spMkLst>
        </pc:spChg>
        <pc:spChg chg="del">
          <ac:chgData name="Carolyn Kennedy" userId="dae94695-c9d9-42c2-b57e-b07194adab40" providerId="ADAL" clId="{EA75D727-5F56-4A1A-A9BF-63F9A802C92B}" dt="2021-08-30T18:03:08.537" v="962" actId="26606"/>
          <ac:spMkLst>
            <pc:docMk/>
            <pc:sldMk cId="1487657508" sldId="260"/>
            <ac:spMk id="33" creationId="{C5E77D77-CB3C-4CC6-A097-4BB85384BFC9}"/>
          </ac:spMkLst>
        </pc:spChg>
        <pc:spChg chg="del">
          <ac:chgData name="Carolyn Kennedy" userId="dae94695-c9d9-42c2-b57e-b07194adab40" providerId="ADAL" clId="{EA75D727-5F56-4A1A-A9BF-63F9A802C92B}" dt="2021-08-30T18:03:08.537" v="962" actId="26606"/>
          <ac:spMkLst>
            <pc:docMk/>
            <pc:sldMk cId="1487657508" sldId="260"/>
            <ac:spMk id="37" creationId="{BF7BD50D-C1EE-4035-A802-4F54BBF420A4}"/>
          </ac:spMkLst>
        </pc:spChg>
        <pc:spChg chg="del">
          <ac:chgData name="Carolyn Kennedy" userId="dae94695-c9d9-42c2-b57e-b07194adab40" providerId="ADAL" clId="{EA75D727-5F56-4A1A-A9BF-63F9A802C92B}" dt="2021-08-30T18:03:08.537" v="962" actId="26606"/>
          <ac:spMkLst>
            <pc:docMk/>
            <pc:sldMk cId="1487657508" sldId="260"/>
            <ac:spMk id="39" creationId="{8846FB44-39AD-490A-B5CC-8EAED40E67F0}"/>
          </ac:spMkLst>
        </pc:spChg>
        <pc:spChg chg="del">
          <ac:chgData name="Carolyn Kennedy" userId="dae94695-c9d9-42c2-b57e-b07194adab40" providerId="ADAL" clId="{EA75D727-5F56-4A1A-A9BF-63F9A802C92B}" dt="2021-08-30T18:03:08.537" v="962" actId="26606"/>
          <ac:spMkLst>
            <pc:docMk/>
            <pc:sldMk cId="1487657508" sldId="260"/>
            <ac:spMk id="41" creationId="{CB2E037B-7C43-49BF-8A57-8F66AE8A59D3}"/>
          </ac:spMkLst>
        </pc:spChg>
        <pc:spChg chg="del">
          <ac:chgData name="Carolyn Kennedy" userId="dae94695-c9d9-42c2-b57e-b07194adab40" providerId="ADAL" clId="{EA75D727-5F56-4A1A-A9BF-63F9A802C92B}" dt="2021-08-30T18:03:08.537" v="962" actId="26606"/>
          <ac:spMkLst>
            <pc:docMk/>
            <pc:sldMk cId="1487657508" sldId="260"/>
            <ac:spMk id="43" creationId="{CF68031E-1B0E-4EB8-B6B3-F241282F7C2B}"/>
          </ac:spMkLst>
        </pc:spChg>
        <pc:spChg chg="del">
          <ac:chgData name="Carolyn Kennedy" userId="dae94695-c9d9-42c2-b57e-b07194adab40" providerId="ADAL" clId="{EA75D727-5F56-4A1A-A9BF-63F9A802C92B}" dt="2021-08-30T18:03:08.537" v="962" actId="26606"/>
          <ac:spMkLst>
            <pc:docMk/>
            <pc:sldMk cId="1487657508" sldId="260"/>
            <ac:spMk id="45" creationId="{DED4A9BC-A543-4CA4-9524-CA2FA372FCC4}"/>
          </ac:spMkLst>
        </pc:spChg>
        <pc:spChg chg="add del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50" creationId="{CB747DB9-8CFA-4A65-A985-952FFF5D13F1}"/>
          </ac:spMkLst>
        </pc:spChg>
        <pc:spChg chg="add del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52" creationId="{522F263D-FA46-4F26-8926-727B7B9A795A}"/>
          </ac:spMkLst>
        </pc:spChg>
        <pc:spChg chg="add del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56" creationId="{540CFCEF-A581-428C-B072-78EDEE86F519}"/>
          </ac:spMkLst>
        </pc:spChg>
        <pc:spChg chg="add del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60" creationId="{EA796BCD-FD37-460D-A559-7012AC2E1E45}"/>
          </ac:spMkLst>
        </pc:spChg>
        <pc:spChg chg="add del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62" creationId="{FBA24B49-C546-4328-9FE4-7161AA626DBB}"/>
          </ac:spMkLst>
        </pc:spChg>
        <pc:spChg chg="add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67" creationId="{045F7103-2096-4C79-B5F5-FFAEAD74ED40}"/>
          </ac:spMkLst>
        </pc:spChg>
        <pc:spChg chg="add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69" creationId="{433DBD02-751C-4BE5-8089-EFE59A776843}"/>
          </ac:spMkLst>
        </pc:spChg>
        <pc:spChg chg="add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73" creationId="{2271B622-CD47-43D5-854A-8234B02B8D9D}"/>
          </ac:spMkLst>
        </pc:spChg>
        <pc:spChg chg="add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77" creationId="{75DCEAED-CB98-40CF-8633-8DC69CD90A09}"/>
          </ac:spMkLst>
        </pc:spChg>
        <pc:spChg chg="add">
          <ac:chgData name="Carolyn Kennedy" userId="dae94695-c9d9-42c2-b57e-b07194adab40" providerId="ADAL" clId="{EA75D727-5F56-4A1A-A9BF-63F9A802C92B}" dt="2021-08-30T18:03:30.362" v="964" actId="26606"/>
          <ac:spMkLst>
            <pc:docMk/>
            <pc:sldMk cId="1487657508" sldId="260"/>
            <ac:spMk id="79" creationId="{DAFC60AD-435C-4643-AF00-2B0908BC0B11}"/>
          </ac:spMkLst>
        </pc:spChg>
        <pc:picChg chg="del">
          <ac:chgData name="Carolyn Kennedy" userId="dae94695-c9d9-42c2-b57e-b07194adab40" providerId="ADAL" clId="{EA75D727-5F56-4A1A-A9BF-63F9A802C92B}" dt="2021-08-30T16:24:33.432" v="28" actId="478"/>
          <ac:picMkLst>
            <pc:docMk/>
            <pc:sldMk cId="1487657508" sldId="260"/>
            <ac:picMk id="5" creationId="{549E88ED-7467-4756-A2A8-0830747654D5}"/>
          </ac:picMkLst>
        </pc:picChg>
        <pc:picChg chg="add mod ord">
          <ac:chgData name="Carolyn Kennedy" userId="dae94695-c9d9-42c2-b57e-b07194adab40" providerId="ADAL" clId="{EA75D727-5F56-4A1A-A9BF-63F9A802C92B}" dt="2021-08-30T18:05:18.221" v="986" actId="1076"/>
          <ac:picMkLst>
            <pc:docMk/>
            <pc:sldMk cId="1487657508" sldId="260"/>
            <ac:picMk id="6" creationId="{F1767EE5-933A-49BE-9795-B1C61EC7AABD}"/>
          </ac:picMkLst>
        </pc:picChg>
        <pc:picChg chg="add del mod">
          <ac:chgData name="Carolyn Kennedy" userId="dae94695-c9d9-42c2-b57e-b07194adab40" providerId="ADAL" clId="{EA75D727-5F56-4A1A-A9BF-63F9A802C92B}" dt="2021-08-30T18:03:23.298" v="963" actId="478"/>
          <ac:picMkLst>
            <pc:docMk/>
            <pc:sldMk cId="1487657508" sldId="260"/>
            <ac:picMk id="7" creationId="{16EDD4EE-4E9E-462C-ABD4-C74064225EF0}"/>
          </ac:picMkLst>
        </pc:picChg>
        <pc:picChg chg="add del mod">
          <ac:chgData name="Carolyn Kennedy" userId="dae94695-c9d9-42c2-b57e-b07194adab40" providerId="ADAL" clId="{EA75D727-5F56-4A1A-A9BF-63F9A802C92B}" dt="2021-08-30T18:07:36.193" v="1004" actId="478"/>
          <ac:picMkLst>
            <pc:docMk/>
            <pc:sldMk cId="1487657508" sldId="260"/>
            <ac:picMk id="9" creationId="{EE86070F-21C0-4FDC-88EC-1B8962555F5D}"/>
          </ac:picMkLst>
        </pc:picChg>
        <pc:picChg chg="add del mod">
          <ac:chgData name="Carolyn Kennedy" userId="dae94695-c9d9-42c2-b57e-b07194adab40" providerId="ADAL" clId="{EA75D727-5F56-4A1A-A9BF-63F9A802C92B}" dt="2021-08-30T18:09:39.684" v="1075" actId="478"/>
          <ac:picMkLst>
            <pc:docMk/>
            <pc:sldMk cId="1487657508" sldId="260"/>
            <ac:picMk id="11" creationId="{D2E6277B-D552-4035-9844-16BD6DEBFAD8}"/>
          </ac:picMkLst>
        </pc:picChg>
        <pc:picChg chg="add del mod">
          <ac:chgData name="Carolyn Kennedy" userId="dae94695-c9d9-42c2-b57e-b07194adab40" providerId="ADAL" clId="{EA75D727-5F56-4A1A-A9BF-63F9A802C92B}" dt="2021-08-30T18:09:07.945" v="1073" actId="478"/>
          <ac:picMkLst>
            <pc:docMk/>
            <pc:sldMk cId="1487657508" sldId="260"/>
            <ac:picMk id="12" creationId="{CB361512-41DC-41B7-9604-DB689C61D9BD}"/>
          </ac:picMkLst>
        </pc:picChg>
        <pc:picChg chg="add mod">
          <ac:chgData name="Carolyn Kennedy" userId="dae94695-c9d9-42c2-b57e-b07194adab40" providerId="ADAL" clId="{EA75D727-5F56-4A1A-A9BF-63F9A802C92B}" dt="2021-08-30T18:13:02.705" v="1107" actId="14100"/>
          <ac:picMkLst>
            <pc:docMk/>
            <pc:sldMk cId="1487657508" sldId="260"/>
            <ac:picMk id="14" creationId="{112638CA-4A35-443D-AFBF-555568E79EF0}"/>
          </ac:picMkLst>
        </pc:picChg>
        <pc:cxnChg chg="del">
          <ac:chgData name="Carolyn Kennedy" userId="dae94695-c9d9-42c2-b57e-b07194adab40" providerId="ADAL" clId="{EA75D727-5F56-4A1A-A9BF-63F9A802C92B}" dt="2021-08-30T18:03:08.537" v="962" actId="26606"/>
          <ac:cxnSpMkLst>
            <pc:docMk/>
            <pc:sldMk cId="1487657508" sldId="260"/>
            <ac:cxnSpMk id="35" creationId="{5C6ACA39-F7BB-421A-86EF-AD0280B3ACC9}"/>
          </ac:cxnSpMkLst>
        </pc:cxnChg>
        <pc:cxnChg chg="add del">
          <ac:chgData name="Carolyn Kennedy" userId="dae94695-c9d9-42c2-b57e-b07194adab40" providerId="ADAL" clId="{EA75D727-5F56-4A1A-A9BF-63F9A802C92B}" dt="2021-08-30T18:03:30.362" v="964" actId="26606"/>
          <ac:cxnSpMkLst>
            <pc:docMk/>
            <pc:sldMk cId="1487657508" sldId="260"/>
            <ac:cxnSpMk id="54" creationId="{62B2FBB7-BEF1-4A3E-8E74-C332D946C91C}"/>
          </ac:cxnSpMkLst>
        </pc:cxnChg>
        <pc:cxnChg chg="add del">
          <ac:chgData name="Carolyn Kennedy" userId="dae94695-c9d9-42c2-b57e-b07194adab40" providerId="ADAL" clId="{EA75D727-5F56-4A1A-A9BF-63F9A802C92B}" dt="2021-08-30T18:03:30.362" v="964" actId="26606"/>
          <ac:cxnSpMkLst>
            <pc:docMk/>
            <pc:sldMk cId="1487657508" sldId="260"/>
            <ac:cxnSpMk id="58" creationId="{1C93DB80-B535-48D1-93AE-D6C81F8F7472}"/>
          </ac:cxnSpMkLst>
        </pc:cxnChg>
        <pc:cxnChg chg="add">
          <ac:chgData name="Carolyn Kennedy" userId="dae94695-c9d9-42c2-b57e-b07194adab40" providerId="ADAL" clId="{EA75D727-5F56-4A1A-A9BF-63F9A802C92B}" dt="2021-08-30T18:03:30.362" v="964" actId="26606"/>
          <ac:cxnSpMkLst>
            <pc:docMk/>
            <pc:sldMk cId="1487657508" sldId="260"/>
            <ac:cxnSpMk id="71" creationId="{0FEFE02D-992F-46FA-ACFD-29EAF13D83E6}"/>
          </ac:cxnSpMkLst>
        </pc:cxnChg>
        <pc:cxnChg chg="add">
          <ac:chgData name="Carolyn Kennedy" userId="dae94695-c9d9-42c2-b57e-b07194adab40" providerId="ADAL" clId="{EA75D727-5F56-4A1A-A9BF-63F9A802C92B}" dt="2021-08-30T18:03:30.362" v="964" actId="26606"/>
          <ac:cxnSpMkLst>
            <pc:docMk/>
            <pc:sldMk cId="1487657508" sldId="260"/>
            <ac:cxnSpMk id="75" creationId="{660DD545-904F-42CC-BDA1-857C4E73273F}"/>
          </ac:cxnSpMkLst>
        </pc:cxnChg>
      </pc:sldChg>
      <pc:sldChg chg="del">
        <pc:chgData name="Carolyn Kennedy" userId="dae94695-c9d9-42c2-b57e-b07194adab40" providerId="ADAL" clId="{EA75D727-5F56-4A1A-A9BF-63F9A802C92B}" dt="2021-08-30T16:50:44.796" v="740" actId="2696"/>
        <pc:sldMkLst>
          <pc:docMk/>
          <pc:sldMk cId="3219005566" sldId="264"/>
        </pc:sldMkLst>
      </pc:sldChg>
      <pc:sldChg chg="del">
        <pc:chgData name="Carolyn Kennedy" userId="dae94695-c9d9-42c2-b57e-b07194adab40" providerId="ADAL" clId="{EA75D727-5F56-4A1A-A9BF-63F9A802C92B}" dt="2021-08-30T16:38:42.373" v="576" actId="2696"/>
        <pc:sldMkLst>
          <pc:docMk/>
          <pc:sldMk cId="2286408628" sldId="266"/>
        </pc:sldMkLst>
      </pc:sldChg>
      <pc:sldChg chg="del">
        <pc:chgData name="Carolyn Kennedy" userId="dae94695-c9d9-42c2-b57e-b07194adab40" providerId="ADAL" clId="{EA75D727-5F56-4A1A-A9BF-63F9A802C92B}" dt="2021-08-30T16:27:06.997" v="48" actId="2696"/>
        <pc:sldMkLst>
          <pc:docMk/>
          <pc:sldMk cId="1970565653" sldId="272"/>
        </pc:sldMkLst>
      </pc:sldChg>
      <pc:sldChg chg="new del">
        <pc:chgData name="Carolyn Kennedy" userId="dae94695-c9d9-42c2-b57e-b07194adab40" providerId="ADAL" clId="{EA75D727-5F56-4A1A-A9BF-63F9A802C92B}" dt="2021-08-30T16:26:55.413" v="45" actId="2696"/>
        <pc:sldMkLst>
          <pc:docMk/>
          <pc:sldMk cId="612182652" sldId="273"/>
        </pc:sldMkLst>
      </pc:sldChg>
      <pc:sldChg chg="delSp add del setBg delDesignElem">
        <pc:chgData name="Carolyn Kennedy" userId="dae94695-c9d9-42c2-b57e-b07194adab40" providerId="ADAL" clId="{EA75D727-5F56-4A1A-A9BF-63F9A802C92B}" dt="2021-08-30T16:26:51.713" v="44" actId="2696"/>
        <pc:sldMkLst>
          <pc:docMk/>
          <pc:sldMk cId="2722518695" sldId="274"/>
        </pc:sldMkLst>
        <pc:spChg chg="del">
          <ac:chgData name="Carolyn Kennedy" userId="dae94695-c9d9-42c2-b57e-b07194adab40" providerId="ADAL" clId="{EA75D727-5F56-4A1A-A9BF-63F9A802C92B}" dt="2021-08-30T16:26:40.813" v="42"/>
          <ac:spMkLst>
            <pc:docMk/>
            <pc:sldMk cId="2722518695" sldId="274"/>
            <ac:spMk id="43" creationId="{35A52B12-0826-4A26-ABA2-386F7211134E}"/>
          </ac:spMkLst>
        </pc:spChg>
        <pc:spChg chg="del">
          <ac:chgData name="Carolyn Kennedy" userId="dae94695-c9d9-42c2-b57e-b07194adab40" providerId="ADAL" clId="{EA75D727-5F56-4A1A-A9BF-63F9A802C92B}" dt="2021-08-30T16:26:40.813" v="42"/>
          <ac:spMkLst>
            <pc:docMk/>
            <pc:sldMk cId="2722518695" sldId="274"/>
            <ac:spMk id="45" creationId="{3DD0DA68-F652-496F-B8B5-9A66255CA0CA}"/>
          </ac:spMkLst>
        </pc:spChg>
        <pc:spChg chg="del">
          <ac:chgData name="Carolyn Kennedy" userId="dae94695-c9d9-42c2-b57e-b07194adab40" providerId="ADAL" clId="{EA75D727-5F56-4A1A-A9BF-63F9A802C92B}" dt="2021-08-30T16:26:40.813" v="42"/>
          <ac:spMkLst>
            <pc:docMk/>
            <pc:sldMk cId="2722518695" sldId="274"/>
            <ac:spMk id="47" creationId="{DDF50AF6-4E23-4BD9-92C7-45A3E16E4120}"/>
          </ac:spMkLst>
        </pc:spChg>
      </pc:sldChg>
      <pc:sldChg chg="add ord">
        <pc:chgData name="Carolyn Kennedy" userId="dae94695-c9d9-42c2-b57e-b07194adab40" providerId="ADAL" clId="{EA75D727-5F56-4A1A-A9BF-63F9A802C92B}" dt="2021-08-30T16:26:58.630" v="47"/>
        <pc:sldMkLst>
          <pc:docMk/>
          <pc:sldMk cId="3196600537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F5EEC-7AB6-46E5-9CF9-BFA9B61659D1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18A08-C307-4BD2-B744-1FC8A0E04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4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1CF6CE0-DFE0-40FF-A8F5-BCB9FE94F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1AD8E74-217D-466F-A776-590BC609E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C984A69-A9E4-485D-BE1E-21A590126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25121" y="2594857"/>
            <a:ext cx="7036434" cy="3855728"/>
          </a:xfrm>
        </p:spPr>
        <p:txBody>
          <a:bodyPr vert="horz" lIns="0" tIns="45720" rIns="0" bIns="45720" rtlCol="0">
            <a:normAutofit fontScale="70000" lnSpcReduction="20000"/>
          </a:bodyPr>
          <a:lstStyle/>
          <a:p>
            <a:pPr marL="201168" lvl="1" indent="0">
              <a:lnSpc>
                <a:spcPct val="120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34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____________________________________________</a:t>
            </a: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br>
              <a:rPr lang="en-US" sz="3400" spc="-3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4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Established in 1987, the Foundation is a community powered nonprofit supporting students. </a:t>
            </a:r>
            <a:br>
              <a:rPr lang="en-US" sz="3400" spc="-3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3400" spc="-3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4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The Foundation works to ensure they have </a:t>
            </a:r>
            <a:r>
              <a:rPr lang="en-US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highest quality educational experience </a:t>
            </a:r>
            <a:r>
              <a:rPr lang="en-US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possible by funding district-wide programs that are not supported by tax dollars.</a:t>
            </a:r>
          </a:p>
          <a:p>
            <a:pPr marL="201168" lvl="1" indent="0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01168" lvl="1" indent="0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pc="-3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Font typeface="Calibri" panose="020F0502020204030204" pitchFamily="34" charset="0"/>
              <a:buChar char="v"/>
              <a:defRPr/>
            </a:pPr>
            <a:endParaRPr lang="en-US" b="1" i="1" dirty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b="1" dirty="0"/>
          </a:p>
          <a:p>
            <a:pPr>
              <a:spcAft>
                <a:spcPts val="0"/>
              </a:spcAft>
              <a:buFont typeface="Calibri" panose="020F0502020204030204" pitchFamily="34" charset="0"/>
              <a:buChar char="v"/>
              <a:defRPr/>
            </a:pPr>
            <a:endParaRPr lang="en-US" dirty="0"/>
          </a:p>
          <a:p>
            <a:pPr marL="0" indent="0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dirty="0"/>
          </a:p>
          <a:p>
            <a:pPr marL="0" indent="0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95058-BA7F-4C96-8E06-5D39B6582CD1}"/>
              </a:ext>
            </a:extLst>
          </p:cNvPr>
          <p:cNvSpPr txBox="1"/>
          <p:nvPr/>
        </p:nvSpPr>
        <p:spPr>
          <a:xfrm>
            <a:off x="8477910" y="1159491"/>
            <a:ext cx="37084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lvl="1" indent="0">
              <a:spcAft>
                <a:spcPts val="600"/>
              </a:spcAft>
              <a:buClr>
                <a:srgbClr val="A80C35"/>
              </a:buClr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Over the years, </a:t>
            </a:r>
            <a:b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Foundation </a:t>
            </a:r>
            <a:b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has channeled more than $13 million into our schools,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providing opportunities for students at all levels in the Issaquah School District. </a:t>
            </a:r>
          </a:p>
        </p:txBody>
      </p: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E148D4C7-B0E1-4BE7-A4CA-47A8A7CD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74" y="284533"/>
            <a:ext cx="4959928" cy="23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5A52B12-0826-4A26-ABA2-386F72111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D0DA68-F652-496F-B8B5-9A66255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6E4AE-1657-47CD-B060-9BF6B1BC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2377061"/>
            <a:ext cx="3084844" cy="384956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How do we fuel success for  students?</a:t>
            </a:r>
            <a:b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By investing in a variety of areas that support them.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F50AF6-4E23-4BD9-92C7-45A3E16E4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Content Placeholder 13">
            <a:extLst>
              <a:ext uri="{FF2B5EF4-FFF2-40B4-BE49-F238E27FC236}">
                <a16:creationId xmlns:a16="http://schemas.microsoft.com/office/drawing/2014/main" id="{055D430E-E1F6-408A-B33A-C9FDDEE2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42" y="285755"/>
            <a:ext cx="6121249" cy="63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0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DC782-F0BD-4FA1-A212-90A7D929B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9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A38F1B-CDC5-446F-958D-6F4F65C66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633" y="1"/>
            <a:ext cx="6989341" cy="8055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entury Gothic"/>
              </a:rPr>
              <a:t>What funding do we provide?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AA170-54FE-45E4-BE8F-E242A9C6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633" y="1072830"/>
            <a:ext cx="6989341" cy="5946948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Academic Support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Allocation for schools to provide after school tutoring.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  <a:t>Student Academic Grants for outside tutoring.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Basic Student Needs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Backpacks &amp; School supplies.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Food during the school day. 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Cultural Bridges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Building relationships with families from diverse cultures.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Fine arts fund 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Band, orchestra, choir, theater, and visual arts.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Grants for teachers &amp; staff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Offering opportunities to enrich education.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Parent education opportunities 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Parenting Toolbox &amp; ParentWiser support.</a:t>
            </a:r>
            <a:endParaRPr lang="en-US" sz="2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Social Emotional Support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  <a:t>Expert speakers and professional development.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STEM support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  <a:t>Robotics clubs, STEM clubs, STEMposium &amp; MORE!</a:t>
            </a:r>
          </a:p>
        </p:txBody>
      </p:sp>
    </p:spTree>
    <p:extLst>
      <p:ext uri="{BB962C8B-B14F-4D97-AF65-F5344CB8AC3E}">
        <p14:creationId xmlns:p14="http://schemas.microsoft.com/office/powerpoint/2010/main" val="394700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045F7103-2096-4C79-B5F5-FFAEAD74E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3DBD02-751C-4BE5-8089-EFE59A776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FEFE02D-992F-46FA-ACFD-29EAF13D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71B622-CD47-43D5-854A-8234B02B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44679" y="634946"/>
            <a:ext cx="6405063" cy="13385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How can you help?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1767EE5-933A-49BE-9795-B1C61EC7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91" y="4007678"/>
            <a:ext cx="4020297" cy="186943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0DD545-904F-42CC-BDA1-857C4E732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328A0D-1EFE-4FAC-9FB5-086A05F1323F}"/>
              </a:ext>
            </a:extLst>
          </p:cNvPr>
          <p:cNvSpPr txBox="1"/>
          <p:nvPr/>
        </p:nvSpPr>
        <p:spPr>
          <a:xfrm>
            <a:off x="5144679" y="2198914"/>
            <a:ext cx="6664700" cy="41349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 this rapidly changing educational environment, your support of the Foundation is more important than ever. 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Your gift provides all students with programs and resources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that inspire innovation, cultivate interests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and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respond to emerging needs.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Donate today at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isfdn.org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DCEAED-CB98-40CF-8633-8DC69CD90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FC60AD-435C-4643-AF00-2B0908B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638CA-4A35-443D-AFBF-555568E7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21" y="1179642"/>
            <a:ext cx="4542894" cy="2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575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FFFF"/>
      </a:accent1>
      <a:accent2>
        <a:srgbClr val="C60C46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257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Century Gothic</vt:lpstr>
      <vt:lpstr>Wingdings</vt:lpstr>
      <vt:lpstr>Retrospect</vt:lpstr>
      <vt:lpstr>PowerPoint Presentation</vt:lpstr>
      <vt:lpstr>    How do we fuel success for  students?  By investing in a variety of areas that support them.</vt:lpstr>
      <vt:lpstr>What funding do we provide?</vt:lpstr>
      <vt:lpstr>How can you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Kennedy</dc:creator>
  <cp:lastModifiedBy>Carolyn Kennedy</cp:lastModifiedBy>
  <cp:revision>2</cp:revision>
  <dcterms:created xsi:type="dcterms:W3CDTF">2020-09-04T23:28:45Z</dcterms:created>
  <dcterms:modified xsi:type="dcterms:W3CDTF">2021-09-03T20:22:32Z</dcterms:modified>
</cp:coreProperties>
</file>