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65" r:id="rId4"/>
    <p:sldId id="264" r:id="rId5"/>
    <p:sldId id="266" r:id="rId6"/>
    <p:sldId id="259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342FC-BA9B-4455-93AA-417DA5FD29B7}" v="1" dt="2019-08-12T18:03:57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Kennedy" userId="204ca296bb8c73fa" providerId="LiveId" clId="{54F41691-70FE-450A-9160-55976C3D1011}"/>
    <pc:docChg chg="undo redo custSel mod addSld delSld modSld">
      <pc:chgData name="Carolyn Kennedy" userId="204ca296bb8c73fa" providerId="LiveId" clId="{54F41691-70FE-450A-9160-55976C3D1011}" dt="2019-07-25T21:02:54.743" v="3604" actId="14100"/>
      <pc:docMkLst>
        <pc:docMk/>
      </pc:docMkLst>
      <pc:sldChg chg="addSp delSp modSp">
        <pc:chgData name="Carolyn Kennedy" userId="204ca296bb8c73fa" providerId="LiveId" clId="{54F41691-70FE-450A-9160-55976C3D1011}" dt="2019-07-25T14:36:41.043" v="3547" actId="20577"/>
        <pc:sldMkLst>
          <pc:docMk/>
          <pc:sldMk cId="3768606288" sldId="257"/>
        </pc:sldMkLst>
        <pc:spChg chg="mod">
          <ac:chgData name="Carolyn Kennedy" userId="204ca296bb8c73fa" providerId="LiveId" clId="{54F41691-70FE-450A-9160-55976C3D1011}" dt="2019-07-25T01:16:53.352" v="2362" actId="6549"/>
          <ac:spMkLst>
            <pc:docMk/>
            <pc:sldMk cId="3768606288" sldId="257"/>
            <ac:spMk id="2" creationId="{00000000-0000-0000-0000-000000000000}"/>
          </ac:spMkLst>
        </pc:spChg>
        <pc:spChg chg="mod">
          <ac:chgData name="Carolyn Kennedy" userId="204ca296bb8c73fa" providerId="LiveId" clId="{54F41691-70FE-450A-9160-55976C3D1011}" dt="2019-07-25T14:36:41.043" v="3547" actId="20577"/>
          <ac:spMkLst>
            <pc:docMk/>
            <pc:sldMk cId="3768606288" sldId="257"/>
            <ac:spMk id="5" creationId="{00000000-0000-0000-0000-000000000000}"/>
          </ac:spMkLst>
        </pc:spChg>
        <pc:picChg chg="del mod">
          <ac:chgData name="Carolyn Kennedy" userId="204ca296bb8c73fa" providerId="LiveId" clId="{54F41691-70FE-450A-9160-55976C3D1011}" dt="2019-07-25T01:12:58.769" v="2350"/>
          <ac:picMkLst>
            <pc:docMk/>
            <pc:sldMk cId="3768606288" sldId="257"/>
            <ac:picMk id="4" creationId="{00000000-0000-0000-0000-000000000000}"/>
          </ac:picMkLst>
        </pc:picChg>
        <pc:picChg chg="add mod">
          <ac:chgData name="Carolyn Kennedy" userId="204ca296bb8c73fa" providerId="LiveId" clId="{54F41691-70FE-450A-9160-55976C3D1011}" dt="2019-07-25T14:36:32.012" v="3543" actId="14100"/>
          <ac:picMkLst>
            <pc:docMk/>
            <pc:sldMk cId="3768606288" sldId="257"/>
            <ac:picMk id="6" creationId="{62E28FAA-8195-4B0D-966C-5A32D7E42744}"/>
          </ac:picMkLst>
        </pc:picChg>
      </pc:sldChg>
      <pc:sldChg chg="addSp modSp mod setBg">
        <pc:chgData name="Carolyn Kennedy" userId="204ca296bb8c73fa" providerId="LiveId" clId="{54F41691-70FE-450A-9160-55976C3D1011}" dt="2019-07-25T02:56:05.573" v="3527" actId="20577"/>
        <pc:sldMkLst>
          <pc:docMk/>
          <pc:sldMk cId="3947003349" sldId="259"/>
        </pc:sldMkLst>
        <pc:spChg chg="mod">
          <ac:chgData name="Carolyn Kennedy" userId="204ca296bb8c73fa" providerId="LiveId" clId="{54F41691-70FE-450A-9160-55976C3D1011}" dt="2019-07-25T02:52:09.462" v="3455" actId="255"/>
          <ac:spMkLst>
            <pc:docMk/>
            <pc:sldMk cId="3947003349" sldId="259"/>
            <ac:spMk id="2" creationId="{00000000-0000-0000-0000-000000000000}"/>
          </ac:spMkLst>
        </pc:spChg>
        <pc:spChg chg="mod">
          <ac:chgData name="Carolyn Kennedy" userId="204ca296bb8c73fa" providerId="LiveId" clId="{54F41691-70FE-450A-9160-55976C3D1011}" dt="2019-07-25T02:56:05.573" v="3527" actId="20577"/>
          <ac:spMkLst>
            <pc:docMk/>
            <pc:sldMk cId="3947003349" sldId="259"/>
            <ac:spMk id="3" creationId="{00000000-0000-0000-0000-000000000000}"/>
          </ac:spMkLst>
        </pc:spChg>
        <pc:spChg chg="add">
          <ac:chgData name="Carolyn Kennedy" userId="204ca296bb8c73fa" providerId="LiveId" clId="{54F41691-70FE-450A-9160-55976C3D1011}" dt="2019-07-25T01:21:50.879" v="2377" actId="26606"/>
          <ac:spMkLst>
            <pc:docMk/>
            <pc:sldMk cId="3947003349" sldId="259"/>
            <ac:spMk id="10" creationId="{C9A38F1B-CDC5-446F-958D-6F4F65C66900}"/>
          </ac:spMkLst>
        </pc:spChg>
        <pc:spChg chg="add">
          <ac:chgData name="Carolyn Kennedy" userId="204ca296bb8c73fa" providerId="LiveId" clId="{54F41691-70FE-450A-9160-55976C3D1011}" dt="2019-07-25T01:21:50.879" v="2377" actId="26606"/>
          <ac:spMkLst>
            <pc:docMk/>
            <pc:sldMk cId="3947003349" sldId="259"/>
            <ac:spMk id="12" creationId="{D73AA170-54FE-45E4-BE8F-E242A9C66EA8}"/>
          </ac:spMkLst>
        </pc:spChg>
        <pc:picChg chg="add mod ord">
          <ac:chgData name="Carolyn Kennedy" userId="204ca296bb8c73fa" providerId="LiveId" clId="{54F41691-70FE-450A-9160-55976C3D1011}" dt="2019-07-25T01:21:50.879" v="2377" actId="26606"/>
          <ac:picMkLst>
            <pc:docMk/>
            <pc:sldMk cId="3947003349" sldId="259"/>
            <ac:picMk id="5" creationId="{6E0DC782-F0BD-4FA1-A212-90A7D929B571}"/>
          </ac:picMkLst>
        </pc:picChg>
      </pc:sldChg>
      <pc:sldChg chg="addSp delSp modSp mod setBg">
        <pc:chgData name="Carolyn Kennedy" userId="204ca296bb8c73fa" providerId="LiveId" clId="{54F41691-70FE-450A-9160-55976C3D1011}" dt="2019-07-25T20:54:37.141" v="3584" actId="113"/>
        <pc:sldMkLst>
          <pc:docMk/>
          <pc:sldMk cId="1487657508" sldId="260"/>
        </pc:sldMkLst>
        <pc:spChg chg="mod">
          <ac:chgData name="Carolyn Kennedy" userId="204ca296bb8c73fa" providerId="LiveId" clId="{54F41691-70FE-450A-9160-55976C3D1011}" dt="2019-07-25T02:37:37.761" v="3239" actId="14100"/>
          <ac:spMkLst>
            <pc:docMk/>
            <pc:sldMk cId="1487657508" sldId="260"/>
            <ac:spMk id="2" creationId="{00000000-0000-0000-0000-000000000000}"/>
          </ac:spMkLst>
        </pc:spChg>
        <pc:spChg chg="add mod ord">
          <ac:chgData name="Carolyn Kennedy" userId="204ca296bb8c73fa" providerId="LiveId" clId="{54F41691-70FE-450A-9160-55976C3D1011}" dt="2019-07-25T20:54:37.141" v="3584" actId="113"/>
          <ac:spMkLst>
            <pc:docMk/>
            <pc:sldMk cId="1487657508" sldId="260"/>
            <ac:spMk id="3" creationId="{5D328A0D-1EFE-4FAC-9FB5-086A05F1323F}"/>
          </ac:spMkLst>
        </pc:spChg>
        <pc:spChg chg="add del">
          <ac:chgData name="Carolyn Kennedy" userId="204ca296bb8c73fa" providerId="LiveId" clId="{54F41691-70FE-450A-9160-55976C3D1011}" dt="2019-07-25T02:34:18.575" v="3203" actId="26606"/>
          <ac:spMkLst>
            <pc:docMk/>
            <pc:sldMk cId="1487657508" sldId="260"/>
            <ac:spMk id="10" creationId="{ED008ECC-51D4-4E47-80DF-1D22FBBC5061}"/>
          </ac:spMkLst>
        </pc:spChg>
        <pc:spChg chg="add">
          <ac:chgData name="Carolyn Kennedy" userId="204ca296bb8c73fa" providerId="LiveId" clId="{54F41691-70FE-450A-9160-55976C3D1011}" dt="2019-07-25T02:36:58.430" v="3233" actId="26606"/>
          <ac:spMkLst>
            <pc:docMk/>
            <pc:sldMk cId="1487657508" sldId="260"/>
            <ac:spMk id="13" creationId="{2DF7C36B-2A95-4DB1-A402-5367DFD51180}"/>
          </ac:spMkLst>
        </pc:spChg>
        <pc:spChg chg="add del">
          <ac:chgData name="Carolyn Kennedy" userId="204ca296bb8c73fa" providerId="LiveId" clId="{54F41691-70FE-450A-9160-55976C3D1011}" dt="2019-07-25T02:34:18.575" v="3203" actId="26606"/>
          <ac:spMkLst>
            <pc:docMk/>
            <pc:sldMk cId="1487657508" sldId="260"/>
            <ac:spMk id="14" creationId="{3EEBA64A-08C9-4EE7-A7DD-C4309E5753BA}"/>
          </ac:spMkLst>
        </pc:spChg>
        <pc:spChg chg="add del">
          <ac:chgData name="Carolyn Kennedy" userId="204ca296bb8c73fa" providerId="LiveId" clId="{54F41691-70FE-450A-9160-55976C3D1011}" dt="2019-07-25T02:34:18.575" v="3203" actId="26606"/>
          <ac:spMkLst>
            <pc:docMk/>
            <pc:sldMk cId="1487657508" sldId="260"/>
            <ac:spMk id="16" creationId="{0DA644F7-E61C-4BDD-9510-112510F64F97}"/>
          </ac:spMkLst>
        </pc:spChg>
        <pc:spChg chg="add">
          <ac:chgData name="Carolyn Kennedy" userId="204ca296bb8c73fa" providerId="LiveId" clId="{54F41691-70FE-450A-9160-55976C3D1011}" dt="2019-07-25T02:36:58.430" v="3233" actId="26606"/>
          <ac:spMkLst>
            <pc:docMk/>
            <pc:sldMk cId="1487657508" sldId="260"/>
            <ac:spMk id="18" creationId="{9FCA75FA-F681-4B5D-93C7-49F3DDA1D8E1}"/>
          </ac:spMkLst>
        </pc:spChg>
        <pc:spChg chg="add">
          <ac:chgData name="Carolyn Kennedy" userId="204ca296bb8c73fa" providerId="LiveId" clId="{54F41691-70FE-450A-9160-55976C3D1011}" dt="2019-07-25T02:36:58.430" v="3233" actId="26606"/>
          <ac:spMkLst>
            <pc:docMk/>
            <pc:sldMk cId="1487657508" sldId="260"/>
            <ac:spMk id="22" creationId="{990D0034-F768-41E7-85D4-F38C4DE85770}"/>
          </ac:spMkLst>
        </pc:spChg>
        <pc:spChg chg="add">
          <ac:chgData name="Carolyn Kennedy" userId="204ca296bb8c73fa" providerId="LiveId" clId="{54F41691-70FE-450A-9160-55976C3D1011}" dt="2019-07-25T02:36:58.430" v="3233" actId="26606"/>
          <ac:spMkLst>
            <pc:docMk/>
            <pc:sldMk cId="1487657508" sldId="260"/>
            <ac:spMk id="24" creationId="{C4F7E42D-8B5A-4FC8-81CD-9E60171F7FA8}"/>
          </ac:spMkLst>
        </pc:spChg>
        <pc:spChg chg="add">
          <ac:chgData name="Carolyn Kennedy" userId="204ca296bb8c73fa" providerId="LiveId" clId="{54F41691-70FE-450A-9160-55976C3D1011}" dt="2019-07-25T02:36:58.430" v="3233" actId="26606"/>
          <ac:spMkLst>
            <pc:docMk/>
            <pc:sldMk cId="1487657508" sldId="260"/>
            <ac:spMk id="26" creationId="{8C04651D-B9F4-4935-A02D-364153FBDF54}"/>
          </ac:spMkLst>
        </pc:spChg>
        <pc:picChg chg="add del">
          <ac:chgData name="Carolyn Kennedy" userId="204ca296bb8c73fa" providerId="LiveId" clId="{54F41691-70FE-450A-9160-55976C3D1011}" dt="2019-07-25T00:39:23.641" v="1181" actId="478"/>
          <ac:picMkLst>
            <pc:docMk/>
            <pc:sldMk cId="1487657508" sldId="260"/>
            <ac:picMk id="4" creationId="{00000000-0000-0000-0000-000000000000}"/>
          </ac:picMkLst>
        </pc:picChg>
        <pc:picChg chg="add del mod">
          <ac:chgData name="Carolyn Kennedy" userId="204ca296bb8c73fa" providerId="LiveId" clId="{54F41691-70FE-450A-9160-55976C3D1011}" dt="2019-07-25T02:36:32.274" v="3231"/>
          <ac:picMkLst>
            <pc:docMk/>
            <pc:sldMk cId="1487657508" sldId="260"/>
            <ac:picMk id="5" creationId="{6E69B622-10F9-48B6-8E1C-C8A37F28B196}"/>
          </ac:picMkLst>
        </pc:picChg>
        <pc:picChg chg="add mod">
          <ac:chgData name="Carolyn Kennedy" userId="204ca296bb8c73fa" providerId="LiveId" clId="{54F41691-70FE-450A-9160-55976C3D1011}" dt="2019-07-25T02:36:58.430" v="3233" actId="26606"/>
          <ac:picMkLst>
            <pc:docMk/>
            <pc:sldMk cId="1487657508" sldId="260"/>
            <ac:picMk id="11" creationId="{D2E6277B-D552-4035-9844-16BD6DEBFAD8}"/>
          </ac:picMkLst>
        </pc:picChg>
        <pc:cxnChg chg="add del">
          <ac:chgData name="Carolyn Kennedy" userId="204ca296bb8c73fa" providerId="LiveId" clId="{54F41691-70FE-450A-9160-55976C3D1011}" dt="2019-07-25T02:34:18.575" v="3203" actId="26606"/>
          <ac:cxnSpMkLst>
            <pc:docMk/>
            <pc:sldMk cId="1487657508" sldId="260"/>
            <ac:cxnSpMk id="12" creationId="{0EF352D9-7BCC-436E-8520-E9D0BAAA1833}"/>
          </ac:cxnSpMkLst>
        </pc:cxnChg>
        <pc:cxnChg chg="add">
          <ac:chgData name="Carolyn Kennedy" userId="204ca296bb8c73fa" providerId="LiveId" clId="{54F41691-70FE-450A-9160-55976C3D1011}" dt="2019-07-25T02:36:58.430" v="3233" actId="26606"/>
          <ac:cxnSpMkLst>
            <pc:docMk/>
            <pc:sldMk cId="1487657508" sldId="260"/>
            <ac:cxnSpMk id="20" creationId="{834E074C-27C4-4E38-B099-012123B754E5}"/>
          </ac:cxnSpMkLst>
        </pc:cxnChg>
      </pc:sldChg>
      <pc:sldChg chg="delSp modSp">
        <pc:chgData name="Carolyn Kennedy" userId="204ca296bb8c73fa" providerId="LiveId" clId="{54F41691-70FE-450A-9160-55976C3D1011}" dt="2019-07-25T20:54:20.085" v="3583" actId="27636"/>
        <pc:sldMkLst>
          <pc:docMk/>
          <pc:sldMk cId="2130685688" sldId="263"/>
        </pc:sldMkLst>
        <pc:spChg chg="mod">
          <ac:chgData name="Carolyn Kennedy" userId="204ca296bb8c73fa" providerId="LiveId" clId="{54F41691-70FE-450A-9160-55976C3D1011}" dt="2019-07-25T00:36:54.931" v="1135" actId="27636"/>
          <ac:spMkLst>
            <pc:docMk/>
            <pc:sldMk cId="2130685688" sldId="263"/>
            <ac:spMk id="2" creationId="{00000000-0000-0000-0000-000000000000}"/>
          </ac:spMkLst>
        </pc:spChg>
        <pc:spChg chg="mod">
          <ac:chgData name="Carolyn Kennedy" userId="204ca296bb8c73fa" providerId="LiveId" clId="{54F41691-70FE-450A-9160-55976C3D1011}" dt="2019-07-25T20:54:20.085" v="3583" actId="27636"/>
          <ac:spMkLst>
            <pc:docMk/>
            <pc:sldMk cId="2130685688" sldId="263"/>
            <ac:spMk id="3" creationId="{00000000-0000-0000-0000-000000000000}"/>
          </ac:spMkLst>
        </pc:spChg>
        <pc:picChg chg="del">
          <ac:chgData name="Carolyn Kennedy" userId="204ca296bb8c73fa" providerId="LiveId" clId="{54F41691-70FE-450A-9160-55976C3D1011}" dt="2019-07-25T00:30:52.410" v="722" actId="478"/>
          <ac:picMkLst>
            <pc:docMk/>
            <pc:sldMk cId="2130685688" sldId="263"/>
            <ac:picMk id="4" creationId="{00000000-0000-0000-0000-000000000000}"/>
          </ac:picMkLst>
        </pc:picChg>
      </pc:sldChg>
      <pc:sldChg chg="modSp add">
        <pc:chgData name="Carolyn Kennedy" userId="204ca296bb8c73fa" providerId="LiveId" clId="{54F41691-70FE-450A-9160-55976C3D1011}" dt="2019-07-25T21:02:54.743" v="3604" actId="14100"/>
        <pc:sldMkLst>
          <pc:docMk/>
          <pc:sldMk cId="3219005566" sldId="264"/>
        </pc:sldMkLst>
        <pc:spChg chg="mod">
          <ac:chgData name="Carolyn Kennedy" userId="204ca296bb8c73fa" providerId="LiveId" clId="{54F41691-70FE-450A-9160-55976C3D1011}" dt="2019-07-25T00:47:24.670" v="1702" actId="20577"/>
          <ac:spMkLst>
            <pc:docMk/>
            <pc:sldMk cId="3219005566" sldId="264"/>
            <ac:spMk id="2" creationId="{1867FC28-75C7-4F1F-9D66-FE7EBDD53785}"/>
          </ac:spMkLst>
        </pc:spChg>
        <pc:spChg chg="mod">
          <ac:chgData name="Carolyn Kennedy" userId="204ca296bb8c73fa" providerId="LiveId" clId="{54F41691-70FE-450A-9160-55976C3D1011}" dt="2019-07-25T21:02:54.743" v="3604" actId="14100"/>
          <ac:spMkLst>
            <pc:docMk/>
            <pc:sldMk cId="3219005566" sldId="264"/>
            <ac:spMk id="3" creationId="{62565C02-F3B0-462C-B54A-D9756534A257}"/>
          </ac:spMkLst>
        </pc:spChg>
      </pc:sldChg>
      <pc:sldChg chg="addSp delSp modSp add mod setBg setClrOvrMap delDesignElem">
        <pc:chgData name="Carolyn Kennedy" userId="204ca296bb8c73fa" providerId="LiveId" clId="{54F41691-70FE-450A-9160-55976C3D1011}" dt="2019-07-25T20:56:32.106" v="3599" actId="14100"/>
        <pc:sldMkLst>
          <pc:docMk/>
          <pc:sldMk cId="1386259141" sldId="265"/>
        </pc:sldMkLst>
        <pc:spChg chg="mod">
          <ac:chgData name="Carolyn Kennedy" userId="204ca296bb8c73fa" providerId="LiveId" clId="{54F41691-70FE-450A-9160-55976C3D1011}" dt="2019-07-25T02:45:44.645" v="3350" actId="14100"/>
          <ac:spMkLst>
            <pc:docMk/>
            <pc:sldMk cId="1386259141" sldId="265"/>
            <ac:spMk id="2" creationId="{06D4998D-B90B-4C7E-9E44-7AA6C7538C04}"/>
          </ac:spMkLst>
        </pc:spChg>
        <pc:spChg chg="mod ord">
          <ac:chgData name="Carolyn Kennedy" userId="204ca296bb8c73fa" providerId="LiveId" clId="{54F41691-70FE-450A-9160-55976C3D1011}" dt="2019-07-25T20:56:32.106" v="3599" actId="14100"/>
          <ac:spMkLst>
            <pc:docMk/>
            <pc:sldMk cId="1386259141" sldId="265"/>
            <ac:spMk id="3" creationId="{B4B1FEE4-30A2-4A3C-9DFE-854B91EC09D1}"/>
          </ac:spMkLst>
        </pc:spChg>
        <pc:spChg chg="add del">
          <ac:chgData name="Carolyn Kennedy" userId="204ca296bb8c73fa" providerId="LiveId" clId="{54F41691-70FE-450A-9160-55976C3D1011}" dt="2019-07-25T02:42:26.674" v="3316"/>
          <ac:spMkLst>
            <pc:docMk/>
            <pc:sldMk cId="1386259141" sldId="265"/>
            <ac:spMk id="10" creationId="{F532AA8F-7655-4585-B919-E2A0FD87E715}"/>
          </ac:spMkLst>
        </pc:spChg>
        <pc:spChg chg="add del">
          <ac:chgData name="Carolyn Kennedy" userId="204ca296bb8c73fa" providerId="LiveId" clId="{54F41691-70FE-450A-9160-55976C3D1011}" dt="2019-07-25T01:15:45.484" v="2353" actId="26606"/>
          <ac:spMkLst>
            <pc:docMk/>
            <pc:sldMk cId="1386259141" sldId="265"/>
            <ac:spMk id="11" creationId="{F0023454-C8F8-4D6E-8537-CCFD0CA394B8}"/>
          </ac:spMkLst>
        </pc:spChg>
        <pc:spChg chg="add del">
          <ac:chgData name="Carolyn Kennedy" userId="204ca296bb8c73fa" providerId="LiveId" clId="{54F41691-70FE-450A-9160-55976C3D1011}" dt="2019-07-25T01:15:45.484" v="2353" actId="26606"/>
          <ac:spMkLst>
            <pc:docMk/>
            <pc:sldMk cId="1386259141" sldId="265"/>
            <ac:spMk id="13" creationId="{7E074050-0E37-4F72-95BE-2439FAD04BCF}"/>
          </ac:spMkLst>
        </pc:spChg>
        <pc:spChg chg="add del">
          <ac:chgData name="Carolyn Kennedy" userId="204ca296bb8c73fa" providerId="LiveId" clId="{54F41691-70FE-450A-9160-55976C3D1011}" dt="2019-07-25T02:42:26.674" v="3316"/>
          <ac:spMkLst>
            <pc:docMk/>
            <pc:sldMk cId="1386259141" sldId="265"/>
            <ac:spMk id="17" creationId="{BACADE56-B590-4E65-AF77-CEDAB0E2C033}"/>
          </ac:spMkLst>
        </pc:spChg>
        <pc:spChg chg="add del">
          <ac:chgData name="Carolyn Kennedy" userId="204ca296bb8c73fa" providerId="LiveId" clId="{54F41691-70FE-450A-9160-55976C3D1011}" dt="2019-07-25T02:42:26.674" v="3316"/>
          <ac:spMkLst>
            <pc:docMk/>
            <pc:sldMk cId="1386259141" sldId="265"/>
            <ac:spMk id="19" creationId="{1CD6EB25-01BC-4EB1-8BED-E81046194E5F}"/>
          </ac:spMkLst>
        </pc:spChg>
        <pc:picChg chg="add del mod ord">
          <ac:chgData name="Carolyn Kennedy" userId="204ca296bb8c73fa" providerId="LiveId" clId="{54F41691-70FE-450A-9160-55976C3D1011}" dt="2019-07-25T02:38:34.586" v="3258"/>
          <ac:picMkLst>
            <pc:docMk/>
            <pc:sldMk cId="1386259141" sldId="265"/>
            <ac:picMk id="4" creationId="{CB604BF9-E8C6-4C2B-B515-DE1D7CC9A487}"/>
          </ac:picMkLst>
        </pc:picChg>
        <pc:picChg chg="add mod">
          <ac:chgData name="Carolyn Kennedy" userId="204ca296bb8c73fa" providerId="LiveId" clId="{54F41691-70FE-450A-9160-55976C3D1011}" dt="2019-07-25T02:45:35.101" v="3349" actId="1076"/>
          <ac:picMkLst>
            <pc:docMk/>
            <pc:sldMk cId="1386259141" sldId="265"/>
            <ac:picMk id="8" creationId="{04F16C20-0405-4722-9BDB-3826761C5ED2}"/>
          </ac:picMkLst>
        </pc:picChg>
        <pc:cxnChg chg="add del">
          <ac:chgData name="Carolyn Kennedy" userId="204ca296bb8c73fa" providerId="LiveId" clId="{54F41691-70FE-450A-9160-55976C3D1011}" dt="2019-07-25T01:15:45.484" v="2353" actId="26606"/>
          <ac:cxnSpMkLst>
            <pc:docMk/>
            <pc:sldMk cId="1386259141" sldId="265"/>
            <ac:cxnSpMk id="9" creationId="{83477320-2176-43A7-964D-F98AFECB20F7}"/>
          </ac:cxnSpMkLst>
        </pc:cxnChg>
        <pc:cxnChg chg="add del">
          <ac:chgData name="Carolyn Kennedy" userId="204ca296bb8c73fa" providerId="LiveId" clId="{54F41691-70FE-450A-9160-55976C3D1011}" dt="2019-07-25T02:42:26.674" v="3316"/>
          <ac:cxnSpMkLst>
            <pc:docMk/>
            <pc:sldMk cId="1386259141" sldId="265"/>
            <ac:cxnSpMk id="15" creationId="{C91AB637-318E-4CDB-8A57-B13978DB7738}"/>
          </ac:cxnSpMkLst>
        </pc:cxnChg>
      </pc:sldChg>
      <pc:sldChg chg="addSp delSp modSp add mod setBg">
        <pc:chgData name="Carolyn Kennedy" userId="204ca296bb8c73fa" providerId="LiveId" clId="{54F41691-70FE-450A-9160-55976C3D1011}" dt="2019-07-25T20:55:11.899" v="3589" actId="6549"/>
        <pc:sldMkLst>
          <pc:docMk/>
          <pc:sldMk cId="2286408628" sldId="266"/>
        </pc:sldMkLst>
        <pc:spChg chg="mod">
          <ac:chgData name="Carolyn Kennedy" userId="204ca296bb8c73fa" providerId="LiveId" clId="{54F41691-70FE-450A-9160-55976C3D1011}" dt="2019-07-25T20:55:11.899" v="3589" actId="6549"/>
          <ac:spMkLst>
            <pc:docMk/>
            <pc:sldMk cId="2286408628" sldId="266"/>
            <ac:spMk id="2" creationId="{1F06E4AE-1657-47CD-B060-9BF6B1BC4F2B}"/>
          </ac:spMkLst>
        </pc:spChg>
        <pc:spChg chg="add del">
          <ac:chgData name="Carolyn Kennedy" userId="204ca296bb8c73fa" providerId="LiveId" clId="{54F41691-70FE-450A-9160-55976C3D1011}" dt="2019-07-25T01:47:37.465" v="2862" actId="26606"/>
          <ac:spMkLst>
            <pc:docMk/>
            <pc:sldMk cId="2286408628" sldId="266"/>
            <ac:spMk id="3" creationId="{3110F8BE-B8D6-49FB-AE9A-56A30AED8389}"/>
          </ac:spMkLst>
        </pc:spChg>
        <pc:spChg chg="add del mod">
          <ac:chgData name="Carolyn Kennedy" userId="204ca296bb8c73fa" providerId="LiveId" clId="{54F41691-70FE-450A-9160-55976C3D1011}" dt="2019-07-25T01:48:29.561" v="2868" actId="26606"/>
          <ac:spMkLst>
            <pc:docMk/>
            <pc:sldMk cId="2286408628" sldId="266"/>
            <ac:spMk id="9" creationId="{3FAAB1CA-465A-455E-BA6B-72A7FE4A0561}"/>
          </ac:spMkLst>
        </pc:spChg>
        <pc:spChg chg="add del">
          <ac:chgData name="Carolyn Kennedy" userId="204ca296bb8c73fa" providerId="LiveId" clId="{54F41691-70FE-450A-9160-55976C3D1011}" dt="2019-07-25T01:48:29.561" v="2868" actId="26606"/>
          <ac:spMkLst>
            <pc:docMk/>
            <pc:sldMk cId="2286408628" sldId="266"/>
            <ac:spMk id="11" creationId="{A9D068DB-E7E7-4102-9402-EAA049E13118}"/>
          </ac:spMkLst>
        </pc:spChg>
        <pc:spChg chg="add del mod">
          <ac:chgData name="Carolyn Kennedy" userId="204ca296bb8c73fa" providerId="LiveId" clId="{54F41691-70FE-450A-9160-55976C3D1011}" dt="2019-07-25T01:48:50.239" v="2871"/>
          <ac:spMkLst>
            <pc:docMk/>
            <pc:sldMk cId="2286408628" sldId="266"/>
            <ac:spMk id="12" creationId="{1DA7E70C-5202-4AE9-A578-359B473143FA}"/>
          </ac:spMkLst>
        </pc:spChg>
        <pc:spChg chg="add del">
          <ac:chgData name="Carolyn Kennedy" userId="204ca296bb8c73fa" providerId="LiveId" clId="{54F41691-70FE-450A-9160-55976C3D1011}" dt="2019-07-25T01:48:29.561" v="2868" actId="26606"/>
          <ac:spMkLst>
            <pc:docMk/>
            <pc:sldMk cId="2286408628" sldId="266"/>
            <ac:spMk id="13" creationId="{96C8906C-CCD9-4F71-B3DD-BC1331E1A9E8}"/>
          </ac:spMkLst>
        </pc:spChg>
        <pc:spChg chg="add del">
          <ac:chgData name="Carolyn Kennedy" userId="204ca296bb8c73fa" providerId="LiveId" clId="{54F41691-70FE-450A-9160-55976C3D1011}" dt="2019-07-25T01:48:29.561" v="2868" actId="26606"/>
          <ac:spMkLst>
            <pc:docMk/>
            <pc:sldMk cId="2286408628" sldId="266"/>
            <ac:spMk id="17" creationId="{4E61256A-F2A9-4A05-9B10-4C9062B44A42}"/>
          </ac:spMkLst>
        </pc:spChg>
        <pc:spChg chg="add del">
          <ac:chgData name="Carolyn Kennedy" userId="204ca296bb8c73fa" providerId="LiveId" clId="{54F41691-70FE-450A-9160-55976C3D1011}" dt="2019-07-25T01:48:29.561" v="2868" actId="26606"/>
          <ac:spMkLst>
            <pc:docMk/>
            <pc:sldMk cId="2286408628" sldId="266"/>
            <ac:spMk id="19" creationId="{8B263507-3AEE-4000-B76D-C3E1320C39BB}"/>
          </ac:spMkLst>
        </pc:spChg>
        <pc:spChg chg="add del">
          <ac:chgData name="Carolyn Kennedy" userId="204ca296bb8c73fa" providerId="LiveId" clId="{54F41691-70FE-450A-9160-55976C3D1011}" dt="2019-07-25T01:48:29.561" v="2868" actId="26606"/>
          <ac:spMkLst>
            <pc:docMk/>
            <pc:sldMk cId="2286408628" sldId="266"/>
            <ac:spMk id="21" creationId="{F5FF26C9-F144-4874-B745-B27A211917A7}"/>
          </ac:spMkLst>
        </pc:spChg>
        <pc:spChg chg="add del">
          <ac:chgData name="Carolyn Kennedy" userId="204ca296bb8c73fa" providerId="LiveId" clId="{54F41691-70FE-450A-9160-55976C3D1011}" dt="2019-07-25T01:49:16.121" v="2875" actId="26606"/>
          <ac:spMkLst>
            <pc:docMk/>
            <pc:sldMk cId="2286408628" sldId="266"/>
            <ac:spMk id="27" creationId="{329F45E3-C125-49F5-863F-3F771273B79A}"/>
          </ac:spMkLst>
        </pc:spChg>
        <pc:spChg chg="add del">
          <ac:chgData name="Carolyn Kennedy" userId="204ca296bb8c73fa" providerId="LiveId" clId="{54F41691-70FE-450A-9160-55976C3D1011}" dt="2019-07-25T01:49:16.121" v="2875" actId="26606"/>
          <ac:spMkLst>
            <pc:docMk/>
            <pc:sldMk cId="2286408628" sldId="266"/>
            <ac:spMk id="29" creationId="{F23C6175-7110-4DB0-BEA4-FC1D293020BC}"/>
          </ac:spMkLst>
        </pc:spChg>
        <pc:spChg chg="add del">
          <ac:chgData name="Carolyn Kennedy" userId="204ca296bb8c73fa" providerId="LiveId" clId="{54F41691-70FE-450A-9160-55976C3D1011}" dt="2019-07-25T01:49:16.121" v="2875" actId="26606"/>
          <ac:spMkLst>
            <pc:docMk/>
            <pc:sldMk cId="2286408628" sldId="266"/>
            <ac:spMk id="33" creationId="{10E39F61-0304-47E3-BFDC-35A73E207C4D}"/>
          </ac:spMkLst>
        </pc:spChg>
        <pc:spChg chg="add del">
          <ac:chgData name="Carolyn Kennedy" userId="204ca296bb8c73fa" providerId="LiveId" clId="{54F41691-70FE-450A-9160-55976C3D1011}" dt="2019-07-25T01:49:16.121" v="2875" actId="26606"/>
          <ac:spMkLst>
            <pc:docMk/>
            <pc:sldMk cId="2286408628" sldId="266"/>
            <ac:spMk id="35" creationId="{7B9E7B3B-A156-4356-BF35-7825C428E0AC}"/>
          </ac:spMkLst>
        </pc:spChg>
        <pc:spChg chg="add del mod">
          <ac:chgData name="Carolyn Kennedy" userId="204ca296bb8c73fa" providerId="LiveId" clId="{54F41691-70FE-450A-9160-55976C3D1011}" dt="2019-07-25T01:49:24.857" v="2877" actId="478"/>
          <ac:spMkLst>
            <pc:docMk/>
            <pc:sldMk cId="2286408628" sldId="266"/>
            <ac:spMk id="40" creationId="{1181DE3D-0AF6-47ED-AC4A-48527782B713}"/>
          </ac:spMkLst>
        </pc:spChg>
        <pc:spChg chg="add">
          <ac:chgData name="Carolyn Kennedy" userId="204ca296bb8c73fa" providerId="LiveId" clId="{54F41691-70FE-450A-9160-55976C3D1011}" dt="2019-07-25T01:49:16.121" v="2875" actId="26606"/>
          <ac:spMkLst>
            <pc:docMk/>
            <pc:sldMk cId="2286408628" sldId="266"/>
            <ac:spMk id="43" creationId="{35A52B12-0826-4A26-ABA2-386F7211134E}"/>
          </ac:spMkLst>
        </pc:spChg>
        <pc:spChg chg="add">
          <ac:chgData name="Carolyn Kennedy" userId="204ca296bb8c73fa" providerId="LiveId" clId="{54F41691-70FE-450A-9160-55976C3D1011}" dt="2019-07-25T01:49:16.121" v="2875" actId="26606"/>
          <ac:spMkLst>
            <pc:docMk/>
            <pc:sldMk cId="2286408628" sldId="266"/>
            <ac:spMk id="45" creationId="{3DD0DA68-F652-496F-B8B5-9A66255CA0CA}"/>
          </ac:spMkLst>
        </pc:spChg>
        <pc:spChg chg="add">
          <ac:chgData name="Carolyn Kennedy" userId="204ca296bb8c73fa" providerId="LiveId" clId="{54F41691-70FE-450A-9160-55976C3D1011}" dt="2019-07-25T01:49:16.121" v="2875" actId="26606"/>
          <ac:spMkLst>
            <pc:docMk/>
            <pc:sldMk cId="2286408628" sldId="266"/>
            <ac:spMk id="47" creationId="{DDF50AF6-4E23-4BD9-92C7-45A3E16E4120}"/>
          </ac:spMkLst>
        </pc:spChg>
        <pc:graphicFrameChg chg="add del mod">
          <ac:chgData name="Carolyn Kennedy" userId="204ca296bb8c73fa" providerId="LiveId" clId="{54F41691-70FE-450A-9160-55976C3D1011}" dt="2019-07-25T01:40:57.030" v="2859"/>
          <ac:graphicFrameMkLst>
            <pc:docMk/>
            <pc:sldMk cId="2286408628" sldId="266"/>
            <ac:graphicFrameMk id="4" creationId="{4E7A8F18-B1CD-44B3-95C5-ACE656368508}"/>
          </ac:graphicFrameMkLst>
        </pc:graphicFrameChg>
        <pc:picChg chg="add del mod">
          <ac:chgData name="Carolyn Kennedy" userId="204ca296bb8c73fa" providerId="LiveId" clId="{54F41691-70FE-450A-9160-55976C3D1011}" dt="2019-07-25T01:47:37.465" v="2862" actId="26606"/>
          <ac:picMkLst>
            <pc:docMk/>
            <pc:sldMk cId="2286408628" sldId="266"/>
            <ac:picMk id="5" creationId="{7A507CF9-8D93-4FE6-9AE7-A18302082E42}"/>
          </ac:picMkLst>
        </pc:picChg>
        <pc:picChg chg="add del mod">
          <ac:chgData name="Carolyn Kennedy" userId="204ca296bb8c73fa" providerId="LiveId" clId="{54F41691-70FE-450A-9160-55976C3D1011}" dt="2019-07-25T01:48:29.561" v="2868" actId="26606"/>
          <ac:picMkLst>
            <pc:docMk/>
            <pc:sldMk cId="2286408628" sldId="266"/>
            <ac:picMk id="6" creationId="{1A6357C5-57C5-46FA-931C-8653C01E9931}"/>
          </ac:picMkLst>
        </pc:picChg>
        <pc:picChg chg="add del">
          <ac:chgData name="Carolyn Kennedy" userId="204ca296bb8c73fa" providerId="LiveId" clId="{54F41691-70FE-450A-9160-55976C3D1011}" dt="2019-07-25T01:48:20.435" v="2865" actId="478"/>
          <ac:picMkLst>
            <pc:docMk/>
            <pc:sldMk cId="2286408628" sldId="266"/>
            <ac:picMk id="8" creationId="{7A507CF9-8D93-4FE6-9AE7-A18302082E42}"/>
          </ac:picMkLst>
        </pc:picChg>
        <pc:picChg chg="add del mod">
          <ac:chgData name="Carolyn Kennedy" userId="204ca296bb8c73fa" providerId="LiveId" clId="{54F41691-70FE-450A-9160-55976C3D1011}" dt="2019-07-25T01:49:16.121" v="2875" actId="26606"/>
          <ac:picMkLst>
            <pc:docMk/>
            <pc:sldMk cId="2286408628" sldId="266"/>
            <ac:picMk id="14" creationId="{055D430E-E1F6-408A-B33A-C9FDDEE2ECC4}"/>
          </ac:picMkLst>
        </pc:picChg>
        <pc:picChg chg="add del mod">
          <ac:chgData name="Carolyn Kennedy" userId="204ca296bb8c73fa" providerId="LiveId" clId="{54F41691-70FE-450A-9160-55976C3D1011}" dt="2019-07-25T01:48:38.218" v="2870" actId="478"/>
          <ac:picMkLst>
            <pc:docMk/>
            <pc:sldMk cId="2286408628" sldId="266"/>
            <ac:picMk id="24" creationId="{1A6357C5-57C5-46FA-931C-8653C01E9931}"/>
          </ac:picMkLst>
        </pc:picChg>
        <pc:picChg chg="add mod">
          <ac:chgData name="Carolyn Kennedy" userId="204ca296bb8c73fa" providerId="LiveId" clId="{54F41691-70FE-450A-9160-55976C3D1011}" dt="2019-07-25T01:50:14.841" v="2887" actId="14100"/>
          <ac:picMkLst>
            <pc:docMk/>
            <pc:sldMk cId="2286408628" sldId="266"/>
            <ac:picMk id="38" creationId="{055D430E-E1F6-408A-B33A-C9FDDEE2ECC4}"/>
          </ac:picMkLst>
        </pc:picChg>
        <pc:cxnChg chg="add del">
          <ac:chgData name="Carolyn Kennedy" userId="204ca296bb8c73fa" providerId="LiveId" clId="{54F41691-70FE-450A-9160-55976C3D1011}" dt="2019-07-25T01:48:29.561" v="2868" actId="26606"/>
          <ac:cxnSpMkLst>
            <pc:docMk/>
            <pc:sldMk cId="2286408628" sldId="266"/>
            <ac:cxnSpMk id="15" creationId="{CA0D6F13-628B-4FC4-AD48-A2B64677D017}"/>
          </ac:cxnSpMkLst>
        </pc:cxnChg>
        <pc:cxnChg chg="add del">
          <ac:chgData name="Carolyn Kennedy" userId="204ca296bb8c73fa" providerId="LiveId" clId="{54F41691-70FE-450A-9160-55976C3D1011}" dt="2019-07-25T01:49:16.121" v="2875" actId="26606"/>
          <ac:cxnSpMkLst>
            <pc:docMk/>
            <pc:sldMk cId="2286408628" sldId="266"/>
            <ac:cxnSpMk id="31" creationId="{044DF19B-511F-4F07-A7AD-1A010C6BFCB2}"/>
          </ac:cxnSpMkLst>
        </pc:cxnChg>
      </pc:sldChg>
    </pc:docChg>
  </pc:docChgLst>
  <pc:docChgLst>
    <pc:chgData name="Cornell Atwater" userId="6f4f3d15-fc7d-4f65-bd7c-eb7c17b8220e" providerId="ADAL" clId="{7C1342FC-BA9B-4455-93AA-417DA5FD29B7}"/>
    <pc:docChg chg="modSld sldOrd">
      <pc:chgData name="Cornell Atwater" userId="6f4f3d15-fc7d-4f65-bd7c-eb7c17b8220e" providerId="ADAL" clId="{7C1342FC-BA9B-4455-93AA-417DA5FD29B7}" dt="2019-08-12T18:03:57.650" v="0"/>
      <pc:docMkLst>
        <pc:docMk/>
      </pc:docMkLst>
      <pc:sldChg chg="ord">
        <pc:chgData name="Cornell Atwater" userId="6f4f3d15-fc7d-4f65-bd7c-eb7c17b8220e" providerId="ADAL" clId="{7C1342FC-BA9B-4455-93AA-417DA5FD29B7}" dt="2019-08-12T18:03:57.650" v="0"/>
        <pc:sldMkLst>
          <pc:docMk/>
          <pc:sldMk cId="3219005566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30" y="5558750"/>
            <a:ext cx="1573770" cy="723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sfd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7"/>
          <a:stretch/>
        </p:blipFill>
        <p:spPr>
          <a:xfrm>
            <a:off x="129323" y="2934268"/>
            <a:ext cx="11917203" cy="3410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94" y="773212"/>
            <a:ext cx="4164259" cy="19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3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What is the Issaquah Schools Foundation?</a:t>
            </a:r>
            <a:endParaRPr lang="en-US" dirty="0">
              <a:solidFill>
                <a:srgbClr val="C60C4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2457" y="2015855"/>
            <a:ext cx="10290284" cy="402336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800" spc="-30" dirty="0">
                <a:latin typeface="Century Gothic" panose="020B0502020202020204" pitchFamily="34" charset="0"/>
              </a:rPr>
              <a:t> 	A 32 year-old, community powered nonprofit.</a:t>
            </a: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1200" spc="-30" dirty="0">
              <a:latin typeface="Century Gothic" panose="020B0502020202020204" pitchFamily="34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800" spc="-30" dirty="0">
                <a:latin typeface="Century Gothic" panose="020B0502020202020204" pitchFamily="34" charset="0"/>
              </a:rPr>
              <a:t> 	The Foundation helps students </a:t>
            </a:r>
            <a:r>
              <a:rPr lang="en-US" sz="2800" b="1" spc="-30" dirty="0">
                <a:latin typeface="Century Gothic" panose="020B0502020202020204" pitchFamily="34" charset="0"/>
              </a:rPr>
              <a:t>build </a:t>
            </a:r>
            <a:r>
              <a:rPr lang="en-US" sz="2800" spc="-30" dirty="0">
                <a:latin typeface="Century Gothic" panose="020B0502020202020204" pitchFamily="34" charset="0"/>
              </a:rPr>
              <a:t>academic  	foundations, </a:t>
            </a:r>
            <a:r>
              <a:rPr lang="en-US" sz="2800" b="1" spc="-30" dirty="0">
                <a:latin typeface="Century Gothic" panose="020B0502020202020204" pitchFamily="34" charset="0"/>
              </a:rPr>
              <a:t>explore </a:t>
            </a:r>
            <a:r>
              <a:rPr lang="en-US" sz="2800" spc="-30" dirty="0">
                <a:latin typeface="Century Gothic" panose="020B0502020202020204" pitchFamily="34" charset="0"/>
              </a:rPr>
              <a:t>opportunities and </a:t>
            </a:r>
            <a:r>
              <a:rPr lang="en-US" sz="2800" b="1" spc="-30" dirty="0">
                <a:latin typeface="Century Gothic" panose="020B0502020202020204" pitchFamily="34" charset="0"/>
              </a:rPr>
              <a:t>launch</a:t>
            </a:r>
            <a:r>
              <a:rPr lang="en-US" sz="2800" spc="-30" dirty="0">
                <a:latin typeface="Century Gothic" panose="020B0502020202020204" pitchFamily="34" charset="0"/>
              </a:rPr>
              <a:t> 	successfully into their future.</a:t>
            </a: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1200" b="1" i="1" dirty="0">
              <a:latin typeface="Century Gothic" panose="020B0502020202020204" pitchFamily="34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latin typeface="Century Gothic" panose="020B0502020202020204" pitchFamily="34" charset="0"/>
              </a:rPr>
              <a:t> 	Over the years, the Foundation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  	has channeled more than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  	</a:t>
            </a:r>
            <a:r>
              <a:rPr lang="en-US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$10 million</a:t>
            </a:r>
            <a:r>
              <a:rPr lang="en-US" sz="2800" dirty="0">
                <a:latin typeface="Century Gothic" panose="020B0502020202020204" pitchFamily="34" charset="0"/>
              </a:rPr>
              <a:t> dollars into our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  	schools.</a:t>
            </a: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2800" b="1" dirty="0"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sz="105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Clr>
                <a:srgbClr val="A80C35"/>
              </a:buClr>
              <a:buNone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28FAA-8195-4B0D-966C-5A32D7E42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799" y="4199593"/>
            <a:ext cx="4379233" cy="21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998D-B90B-4C7E-9E44-7AA6C7538C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04599" y="290513"/>
            <a:ext cx="4153401" cy="14509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Who do we support?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1FEE4-30A2-4A3C-9DFE-854B91EC09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04599" y="1741488"/>
            <a:ext cx="4613230" cy="4212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Your students!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The Foundation benefits </a:t>
            </a:r>
            <a:r>
              <a:rPr lang="en-US" b="1" u="sng" dirty="0">
                <a:latin typeface="Century Gothic" panose="020B0502020202020204" pitchFamily="34" charset="0"/>
              </a:rPr>
              <a:t>all</a:t>
            </a:r>
            <a:r>
              <a:rPr lang="en-US" b="1" dirty="0">
                <a:latin typeface="Century Gothic" panose="020B0502020202020204" pitchFamily="34" charset="0"/>
              </a:rPr>
              <a:t> students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every student, every school.</a:t>
            </a:r>
          </a:p>
          <a:p>
            <a:pPr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2000" spc="-30" dirty="0">
              <a:latin typeface="Century Gothic" panose="020B0502020202020204" pitchFamily="34" charset="0"/>
            </a:endParaRPr>
          </a:p>
          <a:p>
            <a:pPr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000" spc="-30" dirty="0">
                <a:latin typeface="Century Gothic" panose="020B0502020202020204" pitchFamily="34" charset="0"/>
              </a:rPr>
              <a:t>Over 20,000 students</a:t>
            </a:r>
          </a:p>
          <a:p>
            <a:pPr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2000" spc="-30" dirty="0">
              <a:latin typeface="Century Gothic" panose="020B0502020202020204" pitchFamily="34" charset="0"/>
            </a:endParaRPr>
          </a:p>
          <a:p>
            <a:pPr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000" spc="-30" dirty="0">
                <a:latin typeface="Century Gothic" panose="020B0502020202020204" pitchFamily="34" charset="0"/>
              </a:rPr>
              <a:t>24 schools (and growing)</a:t>
            </a:r>
          </a:p>
          <a:p>
            <a:pPr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endParaRPr lang="en-US" sz="2000" dirty="0">
              <a:latin typeface="Century Gothic" panose="020B0502020202020204" pitchFamily="34" charset="0"/>
            </a:endParaRPr>
          </a:p>
          <a:p>
            <a:pPr lvl="1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Century Gothic" panose="020B0502020202020204" pitchFamily="34" charset="0"/>
              </a:rPr>
              <a:t>110 square miles in the communities of Issaquah, Sammamish, Bellevue, Newcastle, and Renton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16C20-0405-4722-9BDB-3826761C5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r="12705" b="1"/>
          <a:stretch/>
        </p:blipFill>
        <p:spPr>
          <a:xfrm>
            <a:off x="634000" y="798285"/>
            <a:ext cx="6477644" cy="498202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625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FC28-75C7-4F1F-9D66-FE7EBDD5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Why do we need the Issaquah </a:t>
            </a:r>
            <a:b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Schools Foundation?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5C02-F3B0-462C-B54A-D9756534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6514"/>
            <a:ext cx="10058400" cy="371420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Because state and local funding only 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covers basic education.  </a:t>
            </a:r>
            <a:br>
              <a:rPr lang="en-US" sz="3200" dirty="0">
                <a:latin typeface="Century Gothic" panose="020B0502020202020204" pitchFamily="34" charset="0"/>
              </a:rPr>
            </a:br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To ensure students have the highest quality educational experience possible, the Foundation funds district-wide programs that are not directly supported by tax dollars.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0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5A52B12-0826-4A26-ABA2-386F72111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D0DA68-F652-496F-B8B5-9A66255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6E4AE-1657-47CD-B060-9BF6B1BC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89" y="2377061"/>
            <a:ext cx="3084844" cy="384956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How do we fuel success for  students?</a:t>
            </a:r>
            <a:br>
              <a:rPr lang="en-US" sz="5400" b="1" dirty="0">
                <a:solidFill>
                  <a:srgbClr val="FFFFFF"/>
                </a:solidFill>
              </a:rPr>
            </a:b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By investing in a variety of areas that support them.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F50AF6-4E23-4BD9-92C7-45A3E16E4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Content Placeholder 13">
            <a:extLst>
              <a:ext uri="{FF2B5EF4-FFF2-40B4-BE49-F238E27FC236}">
                <a16:creationId xmlns:a16="http://schemas.microsoft.com/office/drawing/2014/main" id="{055D430E-E1F6-408A-B33A-C9FDDEE2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542" y="285755"/>
            <a:ext cx="6121249" cy="63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0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DC782-F0BD-4FA1-A212-90A7D929B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9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A38F1B-CDC5-446F-958D-6F4F65C66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206" y="1"/>
            <a:ext cx="6339840" cy="110308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What do we provide?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AA170-54FE-45E4-BE8F-E242A9C6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206" y="1103087"/>
            <a:ext cx="6339840" cy="545737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Clr>
                <a:schemeClr val="bg1"/>
              </a:buClr>
              <a:buSzPct val="85000"/>
              <a:buNone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FUNDING FOR: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 After school academic support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 Band, orchestra, choir, theater, and visual arts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 Food aid in schools 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 Free backpacks &amp; school supplies for students in need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 Grants for teachers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 Math, Reading and Science Curriculum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 Mental health education 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 Parent education opportunities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 Professional Development for teachers 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 Robotics, coding, and STEM clubs</a:t>
            </a:r>
          </a:p>
        </p:txBody>
      </p:sp>
    </p:spTree>
    <p:extLst>
      <p:ext uri="{BB962C8B-B14F-4D97-AF65-F5344CB8AC3E}">
        <p14:creationId xmlns:p14="http://schemas.microsoft.com/office/powerpoint/2010/main" val="394700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60C46"/>
                </a:solidFill>
                <a:latin typeface="Century Gothic" panose="020B0502020202020204" pitchFamily="34" charset="0"/>
              </a:rPr>
              <a:t>How do we raise money?</a:t>
            </a:r>
            <a:endParaRPr lang="en-US" dirty="0">
              <a:solidFill>
                <a:srgbClr val="C60C4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2837"/>
          </a:xfrm>
        </p:spPr>
        <p:txBody>
          <a:bodyPr>
            <a:normAutofit fontScale="92500"/>
          </a:bodyPr>
          <a:lstStyle/>
          <a:p>
            <a:pPr marL="496888" indent="-4572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 panose="020B0502020202020204" pitchFamily="34" charset="0"/>
              </a:rPr>
              <a:t>Fall Campaign</a:t>
            </a:r>
            <a:br>
              <a:rPr lang="en-US" sz="2400" b="1" i="1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August through November 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http://isfdn.org</a:t>
            </a:r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marL="382588" indent="-3429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 panose="020B0502020202020204" pitchFamily="34" charset="0"/>
              </a:rPr>
              <a:t> Nourish Every Mind events</a:t>
            </a:r>
            <a:br>
              <a:rPr lang="en-US" sz="2400" b="1" dirty="0">
                <a:latin typeface="Century Gothic" panose="020B0502020202020204" pitchFamily="34" charset="0"/>
              </a:rPr>
            </a:b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Luncheon May 8, 2020 – Eastridge Church, Issaquah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 Breakfast May 19, 2020 – Eastridge Church, Issaquah</a:t>
            </a:r>
          </a:p>
          <a:p>
            <a:pPr marL="382588" indent="-3429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 panose="020B0502020202020204" pitchFamily="34" charset="0"/>
              </a:rPr>
              <a:t> Employee Giving Campaigns </a:t>
            </a:r>
          </a:p>
          <a:p>
            <a:pPr marL="382588" indent="-3429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 panose="020B0502020202020204" pitchFamily="34" charset="0"/>
              </a:rPr>
              <a:t> Corporate matching.  </a:t>
            </a:r>
            <a:br>
              <a:rPr lang="en-US" sz="2400" b="1" dirty="0">
                <a:latin typeface="Century Gothic" panose="020B0502020202020204" pitchFamily="34" charset="0"/>
              </a:rPr>
            </a:b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Many companies will match donations to non-profits. 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 You can double or even triple your contribution with these programs.</a:t>
            </a:r>
          </a:p>
          <a:p>
            <a:pPr marL="382588" indent="-3429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 panose="020B0502020202020204" pitchFamily="34" charset="0"/>
              </a:rPr>
              <a:t> Grants </a:t>
            </a:r>
          </a:p>
          <a:p>
            <a:pPr marL="382588" indent="-342900">
              <a:spcAft>
                <a:spcPts val="0"/>
              </a:spcAft>
              <a:buClr>
                <a:srgbClr val="A80C35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Century Gothic" panose="020B0502020202020204" pitchFamily="34" charset="0"/>
              </a:rPr>
              <a:t> Corporate Support</a:t>
            </a:r>
          </a:p>
          <a:p>
            <a:pPr marL="382588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954088" lvl="1" indent="-457200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>
                  <a:tint val="85000"/>
                </a:schemeClr>
              </a:solidFill>
              <a:latin typeface="Century Gothic" panose="020B0502020202020204" pitchFamily="34" charset="0"/>
            </a:endParaRPr>
          </a:p>
          <a:p>
            <a:pPr marL="954088" lvl="1" indent="-457200"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1600" dirty="0">
              <a:solidFill>
                <a:schemeClr val="tx1">
                  <a:tint val="8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8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2DF7C36B-2A95-4DB1-A402-5367DFD51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A75FA-F681-4B5D-93C7-49F3DDA1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4E074C-27C4-4E38-B099-012123B7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2370" y="516835"/>
            <a:ext cx="3084844" cy="14803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How can you help?</a:t>
            </a:r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28A0D-1EFE-4FAC-9FB5-086A05F1323F}"/>
              </a:ext>
            </a:extLst>
          </p:cNvPr>
          <p:cNvSpPr txBox="1"/>
          <p:nvPr/>
        </p:nvSpPr>
        <p:spPr>
          <a:xfrm>
            <a:off x="492370" y="2063632"/>
            <a:ext cx="3368429" cy="45299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br>
              <a:rPr lang="en-US" sz="15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Donate today!  </a:t>
            </a:r>
            <a:b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at</a:t>
            </a:r>
            <a:r>
              <a:rPr lang="en-US" sz="3600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isfdn.org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b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The Foundation relies on parents for 80% of it’s revenue.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With your help, we support every student in our district.</a:t>
            </a:r>
          </a:p>
          <a:p>
            <a:pPr marL="800100" lvl="1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6277B-D552-4035-9844-16BD6DEBF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8" r="1507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6575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FFFF"/>
      </a:accent1>
      <a:accent2>
        <a:srgbClr val="C60C46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118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</vt:lpstr>
      <vt:lpstr>Retrospect</vt:lpstr>
      <vt:lpstr>PowerPoint Presentation</vt:lpstr>
      <vt:lpstr>What is the Issaquah Schools Foundation?</vt:lpstr>
      <vt:lpstr>Who do we support?</vt:lpstr>
      <vt:lpstr>Why do we need the Issaquah  Schools Foundation?</vt:lpstr>
      <vt:lpstr>    How do we fuel success for  students?  By investing in a variety of areas that support them.</vt:lpstr>
      <vt:lpstr>What do we provide?</vt:lpstr>
      <vt:lpstr>How do we raise money?</vt:lpstr>
      <vt:lpstr>How can you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Kennedy</dc:creator>
  <cp:lastModifiedBy>Cornell Atwater</cp:lastModifiedBy>
  <cp:revision>1</cp:revision>
  <dcterms:created xsi:type="dcterms:W3CDTF">2019-07-25T02:39:21Z</dcterms:created>
  <dcterms:modified xsi:type="dcterms:W3CDTF">2019-08-12T18:04:06Z</dcterms:modified>
</cp:coreProperties>
</file>